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3716000" cy="17146588"/>
  <p:notesSz cx="6858000" cy="9144000"/>
  <p:defaultTextStyle>
    <a:defPPr>
      <a:defRPr lang="nb-NO"/>
    </a:defPPr>
    <a:lvl1pPr marL="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fontAlgn="ctr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74" autoAdjust="0"/>
    <p:restoredTop sz="94660"/>
  </p:normalViewPr>
  <p:slideViewPr>
    <p:cSldViewPr snapToGrid="0">
      <p:cViewPr varScale="1">
        <p:scale>
          <a:sx n="44" d="100"/>
          <a:sy n="44" d="100"/>
        </p:scale>
        <p:origin x="27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0320C-935A-4562-82F1-7E8BEEE67F2F}" type="datetimeFigureOut">
              <a:rPr lang="nb-NO" smtClean="0"/>
              <a:t>15.04.2026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1143000"/>
            <a:ext cx="2470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1A226-1276-4958-8906-734965B46BD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7383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nons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D804B83-AC2C-BB25-84B7-5419364A43A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 noProof="0" dirty="0"/>
              <a:t>Klikk for å legge til tekst</a:t>
            </a:r>
          </a:p>
        </p:txBody>
      </p:sp>
      <p:sp>
        <p:nvSpPr>
          <p:cNvPr id="7" name="Tittel 6">
            <a:extLst>
              <a:ext uri="{FF2B5EF4-FFF2-40B4-BE49-F238E27FC236}">
                <a16:creationId xmlns:a16="http://schemas.microsoft.com/office/drawing/2014/main" id="{994BFB80-D3D7-0BCF-BBF9-E83AC4256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8218DAF7-A13E-8F1A-7C4E-80E4A28504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6008688"/>
            <a:ext cx="13716000" cy="7791450"/>
          </a:xfrm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11" name="Plassholder for tekst 10">
            <a:extLst>
              <a:ext uri="{FF2B5EF4-FFF2-40B4-BE49-F238E27FC236}">
                <a16:creationId xmlns:a16="http://schemas.microsoft.com/office/drawing/2014/main" id="{B8AF5504-3789-71FD-3F0B-0DF9E34F28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20990" y="14981768"/>
            <a:ext cx="3097212" cy="353943"/>
          </a:xfrm>
        </p:spPr>
        <p:txBody>
          <a:bodyPr wrap="square" lIns="1080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300"/>
            </a:lvl1pPr>
          </a:lstStyle>
          <a:p>
            <a:pPr lvl="0"/>
            <a:r>
              <a:rPr lang="nb-NO" dirty="0"/>
              <a:t>Tekst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8DE131BC-54F9-1581-3B28-77BFC8C60046}"/>
              </a:ext>
            </a:extLst>
          </p:cNvPr>
          <p:cNvSpPr txBox="1"/>
          <p:nvPr userDrawn="1"/>
        </p:nvSpPr>
        <p:spPr>
          <a:xfrm>
            <a:off x="1017806" y="14981767"/>
            <a:ext cx="1785719" cy="35394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>
            <a:spAutoFit/>
          </a:bodyPr>
          <a:lstStyle/>
          <a:p>
            <a:r>
              <a:rPr lang="nb-NO" sz="2300" b="1" noProof="0" dirty="0"/>
              <a:t>Stillingstype</a:t>
            </a:r>
          </a:p>
        </p:txBody>
      </p:sp>
      <p:sp>
        <p:nvSpPr>
          <p:cNvPr id="14" name="Plassholder for tekst 10">
            <a:extLst>
              <a:ext uri="{FF2B5EF4-FFF2-40B4-BE49-F238E27FC236}">
                <a16:creationId xmlns:a16="http://schemas.microsoft.com/office/drawing/2014/main" id="{20328D0C-C752-9DEE-BA97-3245548BA8D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55922" y="15330424"/>
            <a:ext cx="3097212" cy="353943"/>
          </a:xfrm>
        </p:spPr>
        <p:txBody>
          <a:bodyPr wrap="square" lIns="1080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300"/>
            </a:lvl1pPr>
          </a:lstStyle>
          <a:p>
            <a:pPr lvl="0"/>
            <a:r>
              <a:rPr lang="nb-NO" dirty="0"/>
              <a:t>Tekst</a:t>
            </a:r>
          </a:p>
        </p:txBody>
      </p: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68F1ADBE-9F89-DB76-795D-3D5B651AB5E4}"/>
              </a:ext>
            </a:extLst>
          </p:cNvPr>
          <p:cNvSpPr txBox="1"/>
          <p:nvPr userDrawn="1"/>
        </p:nvSpPr>
        <p:spPr>
          <a:xfrm>
            <a:off x="1017806" y="15330424"/>
            <a:ext cx="1911133" cy="35394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>
            <a:spAutoFit/>
          </a:bodyPr>
          <a:lstStyle/>
          <a:p>
            <a:r>
              <a:rPr lang="nb-NO" sz="2300" b="1" noProof="0" dirty="0"/>
              <a:t>Søknadsfrist</a:t>
            </a:r>
          </a:p>
        </p:txBody>
      </p:sp>
      <p:sp>
        <p:nvSpPr>
          <p:cNvPr id="16" name="Plassholder for tekst 10">
            <a:extLst>
              <a:ext uri="{FF2B5EF4-FFF2-40B4-BE49-F238E27FC236}">
                <a16:creationId xmlns:a16="http://schemas.microsoft.com/office/drawing/2014/main" id="{547FA949-5901-FEDA-642F-9916E559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22332" y="15679083"/>
            <a:ext cx="4094267" cy="353943"/>
          </a:xfrm>
        </p:spPr>
        <p:txBody>
          <a:bodyPr wrap="square" lIns="1080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300"/>
            </a:lvl1pPr>
          </a:lstStyle>
          <a:p>
            <a:pPr lvl="0"/>
            <a:r>
              <a:rPr lang="nb-NO" dirty="0"/>
              <a:t>Tekst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1078771C-B590-5A37-2D53-5FB36A010686}"/>
              </a:ext>
            </a:extLst>
          </p:cNvPr>
          <p:cNvSpPr txBox="1"/>
          <p:nvPr userDrawn="1"/>
        </p:nvSpPr>
        <p:spPr>
          <a:xfrm>
            <a:off x="1017807" y="15679083"/>
            <a:ext cx="686534" cy="353943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>
            <a:spAutoFit/>
          </a:bodyPr>
          <a:lstStyle/>
          <a:p>
            <a:r>
              <a:rPr lang="nb-NO" sz="2300" b="1" noProof="0" dirty="0"/>
              <a:t>Sted</a:t>
            </a:r>
          </a:p>
        </p:txBody>
      </p:sp>
    </p:spTree>
    <p:extLst>
      <p:ext uri="{BB962C8B-B14F-4D97-AF65-F5344CB8AC3E}">
        <p14:creationId xmlns:p14="http://schemas.microsoft.com/office/powerpoint/2010/main" val="400915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oolsToo_Slide" descr="ToolsToo_Slide">
            <a:extLst>
              <a:ext uri="{FF2B5EF4-FFF2-40B4-BE49-F238E27FC236}">
                <a16:creationId xmlns:a16="http://schemas.microsoft.com/office/drawing/2014/main" id="{9F9CACDF-519A-83CA-E06F-90D1EB279468}"/>
              </a:ext>
            </a:extLst>
          </p:cNvPr>
          <p:cNvSpPr/>
          <p:nvPr userDrawn="1"/>
        </p:nvSpPr>
        <p:spPr>
          <a:xfrm>
            <a:off x="0" y="0"/>
            <a:ext cx="13716000" cy="17146588"/>
          </a:xfrm>
          <a:prstGeom prst="rect">
            <a:avLst/>
          </a:prstGeom>
          <a:noFill/>
          <a:ln w="317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300" tIns="32150" rIns="64300" bIns="3215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b-NO" sz="1266"/>
          </a:p>
        </p:txBody>
      </p:sp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B7D64C1-85CD-7C67-0948-3FF0CDB34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867" y="1010540"/>
            <a:ext cx="11694895" cy="2269211"/>
          </a:xfrm>
          <a:prstGeom prst="rect">
            <a:avLst/>
          </a:prstGeom>
        </p:spPr>
        <p:txBody>
          <a:bodyPr vert="horz" wrap="square" lIns="43200" tIns="0" rIns="43200" bIns="0" rtlCol="0" anchor="t" anchorCtr="0">
            <a:noAutofit/>
          </a:bodyPr>
          <a:lstStyle/>
          <a:p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0C49E59-D3F7-2BEB-91C8-C723726A9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6391" y="3895499"/>
            <a:ext cx="7415309" cy="1679802"/>
          </a:xfrm>
          <a:prstGeom prst="rect">
            <a:avLst/>
          </a:prstGeom>
        </p:spPr>
        <p:txBody>
          <a:bodyPr vert="horz" lIns="43200" tIns="0" rIns="43200" bIns="0" rtlCol="0" anchor="t" anchorCtr="0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DBB5651-E3BC-2F1B-F6E9-850B8CEE92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2570" y="-30778"/>
            <a:ext cx="3086100" cy="1538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fontAlgn="ctr">
              <a:defRPr sz="100">
                <a:solidFill>
                  <a:schemeClr val="tx2"/>
                </a:solidFill>
              </a:defRPr>
            </a:lvl1pPr>
          </a:lstStyle>
          <a:p>
            <a:fld id="{55020C72-5B06-4078-B3F9-47AB0DB3394C}" type="datetime1">
              <a:rPr lang="nb-NO" smtClean="0"/>
              <a:pPr/>
              <a:t>15.04.2026</a:t>
            </a:fld>
            <a:endParaRPr lang="nb-NO" sz="100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F26BCF2-BF13-78A8-38A6-6FE7B032C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79457" y="-15389"/>
            <a:ext cx="6073974" cy="15389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algn="r">
              <a:defRPr sz="100">
                <a:solidFill>
                  <a:schemeClr val="tx2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77FA799-8EE6-52E9-3D45-86CA6A6A2A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414785" y="-15390"/>
            <a:ext cx="752040" cy="1538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">
                <a:noFill/>
              </a:defRPr>
            </a:lvl1pPr>
          </a:lstStyle>
          <a:p>
            <a:fld id="{BE2ACD00-28B2-4D17-A930-2C9F8441C7CA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7E2D2D36-FAE2-E5B1-9073-C94709C7DBB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31415" y="15147924"/>
            <a:ext cx="3471370" cy="84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36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sldNum="0" hdr="0"/>
  <p:txStyles>
    <p:titleStyle>
      <a:lvl1pPr algn="l" defTabSz="1285978" rtl="0" eaLnBrk="1" fontAlgn="ctr" latinLnBrk="0" hangingPunct="1">
        <a:lnSpc>
          <a:spcPct val="91000"/>
        </a:lnSpc>
        <a:spcBef>
          <a:spcPct val="0"/>
        </a:spcBef>
        <a:buNone/>
        <a:defRPr sz="808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85978" rtl="0" eaLnBrk="1" fontAlgn="ctr" latinLnBrk="0" hangingPunct="1">
        <a:lnSpc>
          <a:spcPct val="100000"/>
        </a:lnSpc>
        <a:spcBef>
          <a:spcPts val="1758"/>
        </a:spcBef>
        <a:buFont typeface="Arial" panose="020B0604020202020204" pitchFamily="34" charset="0"/>
        <a:buNone/>
        <a:defRPr sz="3800" kern="1200">
          <a:solidFill>
            <a:schemeClr val="tx2"/>
          </a:solidFill>
          <a:latin typeface="+mn-lt"/>
          <a:ea typeface="+mn-ea"/>
          <a:cs typeface="+mn-cs"/>
        </a:defRPr>
      </a:lvl1pPr>
      <a:lvl2pPr marL="1053084" indent="-525778" algn="l" defTabSz="1285978" rtl="0" eaLnBrk="1" fontAlgn="ctr" latinLnBrk="0" hangingPunct="1">
        <a:lnSpc>
          <a:spcPct val="117000"/>
        </a:lnSpc>
        <a:spcBef>
          <a:spcPts val="351"/>
        </a:spcBef>
        <a:buFont typeface="Arial" panose="020B0604020202020204" pitchFamily="34" charset="0"/>
        <a:buChar char="•"/>
        <a:defRPr sz="2250" kern="1200">
          <a:solidFill>
            <a:schemeClr val="tx2"/>
          </a:solidFill>
          <a:latin typeface="+mn-lt"/>
          <a:ea typeface="+mn-ea"/>
          <a:cs typeface="+mn-cs"/>
        </a:defRPr>
      </a:lvl2pPr>
      <a:lvl3pPr marL="1579626" indent="-526542" algn="l" defTabSz="1285978" rtl="0" eaLnBrk="1" fontAlgn="ctr" latinLnBrk="0" hangingPunct="1">
        <a:lnSpc>
          <a:spcPct val="117000"/>
        </a:lnSpc>
        <a:spcBef>
          <a:spcPts val="351"/>
        </a:spcBef>
        <a:buFont typeface="Arial" panose="020B0604020202020204" pitchFamily="34" charset="0"/>
        <a:buChar char="•"/>
        <a:defRPr sz="2250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1285978" rtl="0" eaLnBrk="1" fontAlgn="ctr" latinLnBrk="0" hangingPunct="1">
        <a:lnSpc>
          <a:spcPct val="117000"/>
        </a:lnSpc>
        <a:spcBef>
          <a:spcPts val="704"/>
        </a:spcBef>
        <a:buFont typeface="Arial" panose="020B0604020202020204" pitchFamily="34" charset="0"/>
        <a:buNone/>
        <a:defRPr sz="2250" b="1" kern="120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1285978" rtl="0" eaLnBrk="1" fontAlgn="ctr" latinLnBrk="0" hangingPunct="1">
        <a:lnSpc>
          <a:spcPct val="117000"/>
        </a:lnSpc>
        <a:spcBef>
          <a:spcPts val="0"/>
        </a:spcBef>
        <a:spcAft>
          <a:spcPts val="704"/>
        </a:spcAft>
        <a:buFont typeface="Arial" panose="020B0604020202020204" pitchFamily="34" charset="0"/>
        <a:buNone/>
        <a:defRPr sz="2250" kern="1200">
          <a:solidFill>
            <a:schemeClr val="tx2"/>
          </a:solidFill>
          <a:latin typeface="+mn-lt"/>
          <a:ea typeface="+mn-ea"/>
          <a:cs typeface="+mn-cs"/>
        </a:defRPr>
      </a:lvl5pPr>
      <a:lvl6pPr marL="3536439" indent="-321494" algn="l" defTabSz="1285978" rtl="0" eaLnBrk="1" fontAlgn="ctr" latinLnBrk="0" hangingPunct="1">
        <a:lnSpc>
          <a:spcPct val="90000"/>
        </a:lnSpc>
        <a:spcBef>
          <a:spcPts val="704"/>
        </a:spcBef>
        <a:buFont typeface="Arial" panose="020B0604020202020204" pitchFamily="34" charset="0"/>
        <a:buChar char="•"/>
        <a:defRPr sz="2531" kern="1200">
          <a:solidFill>
            <a:schemeClr val="tx1"/>
          </a:solidFill>
          <a:latin typeface="+mn-lt"/>
          <a:ea typeface="+mn-ea"/>
          <a:cs typeface="+mn-cs"/>
        </a:defRPr>
      </a:lvl6pPr>
      <a:lvl7pPr marL="4179428" indent="-321494" algn="l" defTabSz="1285978" rtl="0" eaLnBrk="1" fontAlgn="ctr" latinLnBrk="0" hangingPunct="1">
        <a:lnSpc>
          <a:spcPct val="90000"/>
        </a:lnSpc>
        <a:spcBef>
          <a:spcPts val="704"/>
        </a:spcBef>
        <a:buFont typeface="Arial" panose="020B0604020202020204" pitchFamily="34" charset="0"/>
        <a:buChar char="•"/>
        <a:defRPr sz="2531" kern="1200">
          <a:solidFill>
            <a:schemeClr val="tx1"/>
          </a:solidFill>
          <a:latin typeface="+mn-lt"/>
          <a:ea typeface="+mn-ea"/>
          <a:cs typeface="+mn-cs"/>
        </a:defRPr>
      </a:lvl7pPr>
      <a:lvl8pPr marL="4822417" indent="-321494" algn="l" defTabSz="1285978" rtl="0" eaLnBrk="1" fontAlgn="ctr" latinLnBrk="0" hangingPunct="1">
        <a:lnSpc>
          <a:spcPct val="90000"/>
        </a:lnSpc>
        <a:spcBef>
          <a:spcPts val="704"/>
        </a:spcBef>
        <a:buFont typeface="Arial" panose="020B0604020202020204" pitchFamily="34" charset="0"/>
        <a:buChar char="•"/>
        <a:defRPr sz="2531" kern="1200">
          <a:solidFill>
            <a:schemeClr val="tx1"/>
          </a:solidFill>
          <a:latin typeface="+mn-lt"/>
          <a:ea typeface="+mn-ea"/>
          <a:cs typeface="+mn-cs"/>
        </a:defRPr>
      </a:lvl8pPr>
      <a:lvl9pPr marL="5465406" indent="-321494" algn="l" defTabSz="1285978" rtl="0" eaLnBrk="1" fontAlgn="ctr" latinLnBrk="0" hangingPunct="1">
        <a:lnSpc>
          <a:spcPct val="90000"/>
        </a:lnSpc>
        <a:spcBef>
          <a:spcPts val="704"/>
        </a:spcBef>
        <a:buFont typeface="Arial" panose="020B0604020202020204" pitchFamily="34" charset="0"/>
        <a:buChar char="•"/>
        <a:defRPr sz="2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1285978" rtl="0" eaLnBrk="1" fontAlgn="ctr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1pPr>
      <a:lvl2pPr marL="642989" algn="l" defTabSz="1285978" rtl="0" eaLnBrk="1" fontAlgn="ctr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2pPr>
      <a:lvl3pPr marL="1285978" algn="l" defTabSz="1285978" rtl="0" eaLnBrk="1" fontAlgn="ctr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3pPr>
      <a:lvl4pPr marL="1928967" algn="l" defTabSz="1285978" rtl="0" eaLnBrk="1" fontAlgn="ctr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4pPr>
      <a:lvl5pPr marL="2571956" algn="l" defTabSz="1285978" rtl="0" eaLnBrk="1" fontAlgn="ctr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5pPr>
      <a:lvl6pPr marL="3214945" algn="l" defTabSz="1285978" rtl="0" eaLnBrk="1" fontAlgn="ctr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6pPr>
      <a:lvl7pPr marL="3857934" algn="l" defTabSz="1285978" rtl="0" eaLnBrk="1" fontAlgn="ctr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7pPr>
      <a:lvl8pPr marL="4500923" algn="l" defTabSz="1285978" rtl="0" eaLnBrk="1" fontAlgn="ctr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8pPr>
      <a:lvl9pPr marL="5143911" algn="l" defTabSz="1285978" rtl="0" eaLnBrk="1" fontAlgn="ctr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30" userDrawn="1">
          <p15:clr>
            <a:srgbClr val="F26B43"/>
          </p15:clr>
        </p15:guide>
        <p15:guide id="3" pos="635" userDrawn="1">
          <p15:clr>
            <a:srgbClr val="F26B43"/>
          </p15:clr>
        </p15:guide>
        <p15:guide id="5" pos="8003" userDrawn="1">
          <p15:clr>
            <a:srgbClr val="F26B43"/>
          </p15:clr>
        </p15:guide>
        <p15:guide id="6" orient="horz" pos="9446" userDrawn="1">
          <p15:clr>
            <a:srgbClr val="F26B43"/>
          </p15:clr>
        </p15:guide>
        <p15:guide id="7" orient="horz" pos="10071" userDrawn="1">
          <p15:clr>
            <a:srgbClr val="F26B43"/>
          </p15:clr>
        </p15:guide>
        <p15:guide id="15" orient="horz" pos="8693" userDrawn="1">
          <p15:clr>
            <a:srgbClr val="F26B43"/>
          </p15:clr>
        </p15:guide>
        <p15:guide id="16" orient="horz" pos="1908" userDrawn="1">
          <p15:clr>
            <a:srgbClr val="F26B43"/>
          </p15:clr>
        </p15:guide>
        <p15:guide id="17" orient="horz" pos="378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7298FBBB-9C7C-2DFA-81FA-4B103956E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867" y="1010540"/>
            <a:ext cx="11694895" cy="2269211"/>
          </a:xfrm>
        </p:spPr>
        <p:txBody>
          <a:bodyPr/>
          <a:lstStyle/>
          <a:p>
            <a:r>
              <a:rPr lang="nb-NO" noProof="0" dirty="0"/>
              <a:t>Vannsektoren er avhengig av XXXX</a:t>
            </a:r>
          </a:p>
        </p:txBody>
      </p:sp>
      <p:sp>
        <p:nvSpPr>
          <p:cNvPr id="2" name="Plassholder for innhold 1">
            <a:extLst>
              <a:ext uri="{FF2B5EF4-FFF2-40B4-BE49-F238E27FC236}">
                <a16:creationId xmlns:a16="http://schemas.microsoft.com/office/drawing/2014/main" id="{A2BBD8DD-6C47-88D0-8F8A-04377D8C1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391" y="3895499"/>
            <a:ext cx="7415309" cy="1679802"/>
          </a:xfrm>
        </p:spPr>
        <p:txBody>
          <a:bodyPr/>
          <a:lstStyle/>
          <a:p>
            <a:r>
              <a:rPr lang="nb-NO" dirty="0"/>
              <a:t>Vi </a:t>
            </a:r>
            <a:r>
              <a:rPr lang="nb-NO" dirty="0" err="1"/>
              <a:t>søker</a:t>
            </a:r>
            <a:r>
              <a:rPr lang="nb-NO" dirty="0"/>
              <a:t> XXX (</a:t>
            </a:r>
            <a:r>
              <a:rPr lang="nb-NO" dirty="0" err="1"/>
              <a:t>én</a:t>
            </a:r>
            <a:r>
              <a:rPr lang="nb-NO" dirty="0"/>
              <a:t> </a:t>
            </a:r>
            <a:r>
              <a:rPr lang="nb-NO" dirty="0" err="1"/>
              <a:t>til</a:t>
            </a:r>
            <a:r>
              <a:rPr lang="nb-NO" dirty="0"/>
              <a:t> to </a:t>
            </a:r>
            <a:r>
              <a:rPr lang="nb-NO" dirty="0" err="1"/>
              <a:t>linjer</a:t>
            </a:r>
            <a:r>
              <a:rPr lang="nb-NO" dirty="0"/>
              <a:t>)</a:t>
            </a:r>
          </a:p>
        </p:txBody>
      </p:sp>
      <p:sp>
        <p:nvSpPr>
          <p:cNvPr id="18" name="Plassholder for bilde 17">
            <a:extLst>
              <a:ext uri="{FF2B5EF4-FFF2-40B4-BE49-F238E27FC236}">
                <a16:creationId xmlns:a16="http://schemas.microsoft.com/office/drawing/2014/main" id="{27B1E26A-314D-F49F-3DA2-5918774E9F1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9" name="Plassholder for tekst 18">
            <a:extLst>
              <a:ext uri="{FF2B5EF4-FFF2-40B4-BE49-F238E27FC236}">
                <a16:creationId xmlns:a16="http://schemas.microsoft.com/office/drawing/2014/main" id="{A3BAEDC6-B596-DFE8-7E39-3321957ACC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0" name="Plassholder for tekst 19">
            <a:extLst>
              <a:ext uri="{FF2B5EF4-FFF2-40B4-BE49-F238E27FC236}">
                <a16:creationId xmlns:a16="http://schemas.microsoft.com/office/drawing/2014/main" id="{202C0A89-4794-FD41-E8BE-3518A2EADD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1" name="Plassholder for tekst 20">
            <a:extLst>
              <a:ext uri="{FF2B5EF4-FFF2-40B4-BE49-F238E27FC236}">
                <a16:creationId xmlns:a16="http://schemas.microsoft.com/office/drawing/2014/main" id="{F7F18C0A-89D6-C836-EFDD-DD14C6BBAA5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6DC9882-9360-E319-C71D-B0F31B1C75D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-30163"/>
            <a:ext cx="3086100" cy="14288"/>
          </a:xfrm>
        </p:spPr>
        <p:txBody>
          <a:bodyPr/>
          <a:lstStyle/>
          <a:p>
            <a:fld id="{3F078AF7-F660-47AC-95BA-FD7D2A63BDBC}" type="datetime1">
              <a:rPr lang="nb-NO" smtClean="0"/>
              <a:t>15.04.2026</a:t>
            </a:fld>
            <a:endParaRPr lang="nb-NO"/>
          </a:p>
        </p:txBody>
      </p:sp>
      <p:grpSp>
        <p:nvGrpSpPr>
          <p:cNvPr id="10" name="Blomsterform">
            <a:extLst>
              <a:ext uri="{FF2B5EF4-FFF2-40B4-BE49-F238E27FC236}">
                <a16:creationId xmlns:a16="http://schemas.microsoft.com/office/drawing/2014/main" id="{A3CF43FC-A444-CFBC-BEF7-3AC0AAD9E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812291" y="3898674"/>
            <a:ext cx="3702068" cy="3365045"/>
            <a:chOff x="9140376" y="650237"/>
            <a:chExt cx="2138738" cy="1944035"/>
          </a:xfrm>
        </p:grpSpPr>
        <p:sp>
          <p:nvSpPr>
            <p:cNvPr id="11" name="Form">
              <a:extLst>
                <a:ext uri="{FF2B5EF4-FFF2-40B4-BE49-F238E27FC236}">
                  <a16:creationId xmlns:a16="http://schemas.microsoft.com/office/drawing/2014/main" id="{E32C5EAB-1150-DD82-B3AC-D9E424F4F61A}"/>
                </a:ext>
              </a:extLst>
            </p:cNvPr>
            <p:cNvSpPr/>
            <p:nvPr/>
          </p:nvSpPr>
          <p:spPr>
            <a:xfrm>
              <a:off x="9140376" y="650237"/>
              <a:ext cx="2138738" cy="1944035"/>
            </a:xfrm>
            <a:custGeom>
              <a:avLst/>
              <a:gdLst>
                <a:gd name="csX0" fmla="*/ 1171253 w 2138738"/>
                <a:gd name="csY0" fmla="*/ 84395 h 1944035"/>
                <a:gd name="csX1" fmla="*/ 1297669 w 2138738"/>
                <a:gd name="csY1" fmla="*/ 29189 h 1944035"/>
                <a:gd name="csX2" fmla="*/ 1772650 w 2138738"/>
                <a:gd name="csY2" fmla="*/ 303417 h 1944035"/>
                <a:gd name="csX3" fmla="*/ 1788051 w 2138738"/>
                <a:gd name="csY3" fmla="*/ 440502 h 1944035"/>
                <a:gd name="csX4" fmla="*/ 1889576 w 2138738"/>
                <a:gd name="csY4" fmla="*/ 616358 h 1944035"/>
                <a:gd name="csX5" fmla="*/ 2000597 w 2138738"/>
                <a:gd name="csY5" fmla="*/ 698231 h 1944035"/>
                <a:gd name="csX6" fmla="*/ 2000597 w 2138738"/>
                <a:gd name="csY6" fmla="*/ 1246692 h 1944035"/>
                <a:gd name="csX7" fmla="*/ 1889576 w 2138738"/>
                <a:gd name="csY7" fmla="*/ 1328572 h 1944035"/>
                <a:gd name="csX8" fmla="*/ 1788051 w 2138738"/>
                <a:gd name="csY8" fmla="*/ 1504421 h 1944035"/>
                <a:gd name="csX9" fmla="*/ 1772650 w 2138738"/>
                <a:gd name="csY9" fmla="*/ 1641506 h 1944035"/>
                <a:gd name="csX10" fmla="*/ 1297669 w 2138738"/>
                <a:gd name="csY10" fmla="*/ 1915740 h 1944035"/>
                <a:gd name="csX11" fmla="*/ 1171253 w 2138738"/>
                <a:gd name="csY11" fmla="*/ 1860528 h 1944035"/>
                <a:gd name="csX12" fmla="*/ 968197 w 2138738"/>
                <a:gd name="csY12" fmla="*/ 1860528 h 1944035"/>
                <a:gd name="csX13" fmla="*/ 841775 w 2138738"/>
                <a:gd name="csY13" fmla="*/ 1915740 h 1944035"/>
                <a:gd name="csX14" fmla="*/ 366794 w 2138738"/>
                <a:gd name="csY14" fmla="*/ 1641506 h 1944035"/>
                <a:gd name="csX15" fmla="*/ 351399 w 2138738"/>
                <a:gd name="csY15" fmla="*/ 1504421 h 1944035"/>
                <a:gd name="csX16" fmla="*/ 249868 w 2138738"/>
                <a:gd name="csY16" fmla="*/ 1328572 h 1944035"/>
                <a:gd name="csX17" fmla="*/ 138853 w 2138738"/>
                <a:gd name="csY17" fmla="*/ 1246692 h 1944035"/>
                <a:gd name="csX18" fmla="*/ 138853 w 2138738"/>
                <a:gd name="csY18" fmla="*/ 698231 h 1944035"/>
                <a:gd name="csX19" fmla="*/ 249868 w 2138738"/>
                <a:gd name="csY19" fmla="*/ 616358 h 1944035"/>
                <a:gd name="csX20" fmla="*/ 351399 w 2138738"/>
                <a:gd name="csY20" fmla="*/ 440502 h 1944035"/>
                <a:gd name="csX21" fmla="*/ 366794 w 2138738"/>
                <a:gd name="csY21" fmla="*/ 303417 h 1944035"/>
                <a:gd name="csX22" fmla="*/ 841775 w 2138738"/>
                <a:gd name="csY22" fmla="*/ 29189 h 1944035"/>
                <a:gd name="csX23" fmla="*/ 968197 w 2138738"/>
                <a:gd name="csY23" fmla="*/ 84395 h 1944035"/>
                <a:gd name="csX24" fmla="*/ 1171253 w 2138738"/>
                <a:gd name="csY24" fmla="*/ 84395 h 19440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</a:cxnLst>
              <a:rect l="l" t="t" r="r" b="b"/>
              <a:pathLst>
                <a:path w="2138738" h="1944035">
                  <a:moveTo>
                    <a:pt x="1171253" y="84395"/>
                  </a:moveTo>
                  <a:lnTo>
                    <a:pt x="1297669" y="29189"/>
                  </a:lnTo>
                  <a:cubicBezTo>
                    <a:pt x="1507943" y="-62636"/>
                    <a:pt x="1747035" y="75400"/>
                    <a:pt x="1772650" y="303417"/>
                  </a:cubicBezTo>
                  <a:lnTo>
                    <a:pt x="1788051" y="440502"/>
                  </a:lnTo>
                  <a:cubicBezTo>
                    <a:pt x="1795936" y="510697"/>
                    <a:pt x="1832727" y="574428"/>
                    <a:pt x="1889576" y="616358"/>
                  </a:cubicBezTo>
                  <a:lnTo>
                    <a:pt x="2000597" y="698231"/>
                  </a:lnTo>
                  <a:cubicBezTo>
                    <a:pt x="2185257" y="834422"/>
                    <a:pt x="2185257" y="1110502"/>
                    <a:pt x="2000597" y="1246692"/>
                  </a:cubicBezTo>
                  <a:lnTo>
                    <a:pt x="1889576" y="1328572"/>
                  </a:lnTo>
                  <a:cubicBezTo>
                    <a:pt x="1832727" y="1370495"/>
                    <a:pt x="1795936" y="1434226"/>
                    <a:pt x="1788051" y="1504421"/>
                  </a:cubicBezTo>
                  <a:lnTo>
                    <a:pt x="1772650" y="1641506"/>
                  </a:lnTo>
                  <a:cubicBezTo>
                    <a:pt x="1747035" y="1869523"/>
                    <a:pt x="1507943" y="2007566"/>
                    <a:pt x="1297669" y="1915740"/>
                  </a:cubicBezTo>
                  <a:lnTo>
                    <a:pt x="1171253" y="1860528"/>
                  </a:lnTo>
                  <a:cubicBezTo>
                    <a:pt x="1106519" y="1832262"/>
                    <a:pt x="1032931" y="1832262"/>
                    <a:pt x="968197" y="1860528"/>
                  </a:cubicBezTo>
                  <a:lnTo>
                    <a:pt x="841775" y="1915740"/>
                  </a:lnTo>
                  <a:cubicBezTo>
                    <a:pt x="631500" y="2007566"/>
                    <a:pt x="392408" y="1869523"/>
                    <a:pt x="366794" y="1641506"/>
                  </a:cubicBezTo>
                  <a:lnTo>
                    <a:pt x="351399" y="1504421"/>
                  </a:lnTo>
                  <a:cubicBezTo>
                    <a:pt x="343514" y="1434226"/>
                    <a:pt x="306716" y="1370495"/>
                    <a:pt x="249868" y="1328572"/>
                  </a:cubicBezTo>
                  <a:lnTo>
                    <a:pt x="138853" y="1246692"/>
                  </a:lnTo>
                  <a:cubicBezTo>
                    <a:pt x="-45813" y="1110502"/>
                    <a:pt x="-45813" y="834422"/>
                    <a:pt x="138853" y="698231"/>
                  </a:cubicBezTo>
                  <a:lnTo>
                    <a:pt x="249868" y="616358"/>
                  </a:lnTo>
                  <a:cubicBezTo>
                    <a:pt x="306716" y="574428"/>
                    <a:pt x="343514" y="510697"/>
                    <a:pt x="351399" y="440502"/>
                  </a:cubicBezTo>
                  <a:lnTo>
                    <a:pt x="366794" y="303417"/>
                  </a:lnTo>
                  <a:cubicBezTo>
                    <a:pt x="392408" y="75400"/>
                    <a:pt x="631500" y="-62636"/>
                    <a:pt x="841775" y="29189"/>
                  </a:cubicBezTo>
                  <a:lnTo>
                    <a:pt x="968197" y="84395"/>
                  </a:lnTo>
                  <a:cubicBezTo>
                    <a:pt x="1032931" y="112667"/>
                    <a:pt x="1106519" y="112667"/>
                    <a:pt x="1171253" y="84395"/>
                  </a:cubicBezTo>
                </a:path>
              </a:pathLst>
            </a:custGeom>
            <a:solidFill>
              <a:schemeClr val="accent3"/>
            </a:solidFill>
            <a:ln w="6322" cap="flat">
              <a:noFill/>
              <a:prstDash val="solid"/>
              <a:round/>
            </a:ln>
          </p:spPr>
          <p:txBody>
            <a:bodyPr anchor="ctr" anchorCtr="0"/>
            <a:lstStyle/>
            <a:p>
              <a:pPr algn="ctr"/>
              <a:endParaRPr lang="nb-NO" sz="1650" b="1" dirty="0">
                <a:noFill/>
              </a:endParaRPr>
            </a:p>
          </p:txBody>
        </p:sp>
        <p:sp>
          <p:nvSpPr>
            <p:cNvPr id="12" name="TekstSylinder 11">
              <a:extLst>
                <a:ext uri="{FF2B5EF4-FFF2-40B4-BE49-F238E27FC236}">
                  <a16:creationId xmlns:a16="http://schemas.microsoft.com/office/drawing/2014/main" id="{FD887E1B-B17B-6679-5AB3-3F00E0CF15ED}"/>
                </a:ext>
              </a:extLst>
            </p:cNvPr>
            <p:cNvSpPr txBox="1"/>
            <p:nvPr/>
          </p:nvSpPr>
          <p:spPr>
            <a:xfrm rot="20887069">
              <a:off x="9267336" y="1465914"/>
              <a:ext cx="1822450" cy="346723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nb-NO" sz="3300" b="1" cap="all" spc="-30" noProof="0" dirty="0"/>
                <a:t>Søk her</a:t>
              </a:r>
            </a:p>
          </p:txBody>
        </p:sp>
      </p:grpSp>
      <p:sp>
        <p:nvSpPr>
          <p:cNvPr id="13" name="Rektangel 12">
            <a:extLst>
              <a:ext uri="{FF2B5EF4-FFF2-40B4-BE49-F238E27FC236}">
                <a16:creationId xmlns:a16="http://schemas.microsoft.com/office/drawing/2014/main" id="{F037F6B6-DAA1-1990-1B00-C583004FC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25050" y="14995525"/>
            <a:ext cx="2779713" cy="992188"/>
          </a:xfrm>
          <a:prstGeom prst="rect">
            <a:avLst/>
          </a:prstGeom>
          <a:solidFill>
            <a:srgbClr val="FF0000">
              <a:alpha val="26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1111E577-EA89-EFAD-45B9-2072F4A4A2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3940584" y="14981768"/>
            <a:ext cx="4233116" cy="106873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72000" rIns="72000" bIns="72000" rtlCol="0">
            <a:spAutoFit/>
          </a:bodyPr>
          <a:lstStyle/>
          <a:p>
            <a:pPr marL="358775" indent="-358775"/>
            <a:r>
              <a:rPr lang="nb-NO" sz="2000" noProof="0" dirty="0"/>
              <a:t>←	Plasser sort kommunelogo ved hjelp av det røde feltet. Slett feltet etterpå</a:t>
            </a:r>
          </a:p>
        </p:txBody>
      </p: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3E6BD3AC-5D4D-EE42-D896-2815DCF81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3940584" y="8204751"/>
            <a:ext cx="4233116" cy="1684289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72000" rIns="72000" bIns="72000" rtlCol="0">
            <a:spAutoFit/>
          </a:bodyPr>
          <a:lstStyle/>
          <a:p>
            <a:pPr marL="358775" indent="-358775"/>
            <a:r>
              <a:rPr lang="nb-NO" sz="2000" noProof="0" dirty="0"/>
              <a:t>←	Etter at du har lagt til et bilde, plasser det bak de andre elementene</a:t>
            </a:r>
            <a:br>
              <a:rPr lang="nb-NO" sz="2000" noProof="0" dirty="0"/>
            </a:br>
            <a:r>
              <a:rPr lang="nb-NO" sz="2000" noProof="0" dirty="0"/>
              <a:t>(Høyreklikk på bildet &gt; Plasser lengt bak)</a:t>
            </a:r>
          </a:p>
        </p:txBody>
      </p:sp>
    </p:spTree>
    <p:extLst>
      <p:ext uri="{BB962C8B-B14F-4D97-AF65-F5344CB8AC3E}">
        <p14:creationId xmlns:p14="http://schemas.microsoft.com/office/powerpoint/2010/main" val="1387040592"/>
      </p:ext>
    </p:extLst>
  </p:cSld>
  <p:clrMapOvr>
    <a:masterClrMapping/>
  </p:clrMapOvr>
</p:sld>
</file>

<file path=ppt/theme/theme1.xml><?xml version="1.0" encoding="utf-8"?>
<a:theme xmlns:a="http://schemas.openxmlformats.org/drawingml/2006/main" name="Annonse 1080×1350">
  <a:themeElements>
    <a:clrScheme name="Norsk Vann">
      <a:dk1>
        <a:srgbClr val="000000"/>
      </a:dk1>
      <a:lt1>
        <a:srgbClr val="FFFFFF"/>
      </a:lt1>
      <a:dk2>
        <a:srgbClr val="001316"/>
      </a:dk2>
      <a:lt2>
        <a:srgbClr val="F3FEFF"/>
      </a:lt2>
      <a:accent1>
        <a:srgbClr val="00252D"/>
      </a:accent1>
      <a:accent2>
        <a:srgbClr val="ABB1FF"/>
      </a:accent2>
      <a:accent3>
        <a:srgbClr val="C0FFA9"/>
      </a:accent3>
      <a:accent4>
        <a:srgbClr val="E1FCFF"/>
      </a:accent4>
      <a:accent5>
        <a:srgbClr val="FFFFFF"/>
      </a:accent5>
      <a:accent6>
        <a:srgbClr val="CCD3D5"/>
      </a:accent6>
      <a:hlink>
        <a:srgbClr val="001316"/>
      </a:hlink>
      <a:folHlink>
        <a:srgbClr val="001316"/>
      </a:folHlink>
    </a:clrScheme>
    <a:fontScheme name="Arial-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Flat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65000"/>
          </a:schemeClr>
        </a:solidFill>
      </a:fillStyleLst>
      <a:lnStyleLst>
        <a:ln w="3175" cap="flat" cmpd="sng" algn="ctr">
          <a:solidFill>
            <a:schemeClr val="phClr">
              <a:shade val="65000"/>
            </a:schemeClr>
          </a:solidFill>
          <a:prstDash val="solid"/>
        </a:ln>
        <a:ln w="3175" cap="flat" cmpd="sng" algn="ctr">
          <a:solidFill>
            <a:schemeClr val="phClr"/>
          </a:solidFill>
          <a:prstDash val="solid"/>
        </a:ln>
        <a:ln w="0" cap="flat" cmpd="sng" algn="ctr">
          <a:noFill/>
        </a:ln>
      </a:lnStyleLst>
      <a:effectStyleLst>
        <a:effectStyle>
          <a:effectLst>
            <a:blur/>
          </a:effectLst>
        </a:effectStyle>
        <a:effectStyle>
          <a:effectLst>
            <a:blur/>
          </a:effectLst>
        </a:effectStyle>
        <a:effectStyle>
          <a:effectLst>
            <a:fillOverlay blend="darken">
              <a:solidFill>
                <a:schemeClr val="phClr">
                  <a:shade val="30000"/>
                </a:schemeClr>
              </a:solidFill>
            </a:fillOverlay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 w="6350">
          <a:noFill/>
        </a:ln>
        <a:effectLst/>
      </a:spPr>
      <a:bodyPr wrap="square" lIns="0" tIns="0" rIns="0" bIns="0" rtlCol="0"/>
      <a:lstStyle/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dk1"/>
        </a:fontRef>
      </a:style>
    </a:txDef>
  </a:objectDefaults>
  <a:extraClrSchemeLst/>
  <a:extLst>
    <a:ext uri="{05A4C25C-085E-4340-85A3-A5531E510DB2}">
      <thm15:themeFamily xmlns:thm15="http://schemas.microsoft.com/office/thememl/2012/main" name="jobb-med-vann_annonse_1080x1350px.potx" id="{1E80C8DC-44E1-412F-AF16-2948A8DC4CED}" vid="{05B51C41-AE2B-43BC-BAFA-02814B4B19D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Annonse 1080×1350</Template>
  <TotalTime>0</TotalTime>
  <Words>59</Words>
  <Application>Microsoft Macintosh PowerPoint</Application>
  <PresentationFormat>Egendefinert</PresentationFormat>
  <Paragraphs>6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Aptos</vt:lpstr>
      <vt:lpstr>Arial</vt:lpstr>
      <vt:lpstr>Annonse 1080×1350</vt:lpstr>
      <vt:lpstr>Vannsektoren er avhengig av XXXX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Martine Nicoline Gade-Jensen</dc:creator>
  <cp:lastModifiedBy>Martine Nicoline Gade-Jensen</cp:lastModifiedBy>
  <cp:revision>1</cp:revision>
  <dcterms:created xsi:type="dcterms:W3CDTF">2026-04-15T09:05:52Z</dcterms:created>
  <dcterms:modified xsi:type="dcterms:W3CDTF">2026-04-15T09:06:23Z</dcterms:modified>
</cp:coreProperties>
</file>