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9" r:id="rId2"/>
    <p:sldId id="258" r:id="rId3"/>
    <p:sldId id="256" r:id="rId4"/>
    <p:sldId id="257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nb-NO"/>
    </a:defPPr>
    <a:lvl1pPr marL="0" algn="l" defTabSz="914400" rtl="0" eaLnBrk="1" fontAlgn="ctr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fontAlgn="ctr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fontAlgn="ctr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fontAlgn="ctr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fontAlgn="ctr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fontAlgn="ctr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fontAlgn="ctr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fontAlgn="ctr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fontAlgn="ctr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1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40320C-935A-4562-82F1-7E8BEEE67F2F}" type="datetimeFigureOut">
              <a:rPr lang="nb-NO" smtClean="0"/>
              <a:t>15.04.2026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61A226-1276-4958-8906-734965B46BD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973830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sv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 med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e 14">
            <a:extLst>
              <a:ext uri="{FF2B5EF4-FFF2-40B4-BE49-F238E27FC236}">
                <a16:creationId xmlns:a16="http://schemas.microsoft.com/office/drawing/2014/main" id="{88E1E461-1132-D8AD-7970-833B52761F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12192000" cy="6857433"/>
          </a:xfrm>
          <a:prstGeom prst="rect">
            <a:avLst/>
          </a:prstGeom>
        </p:spPr>
      </p:pic>
      <p:sp>
        <p:nvSpPr>
          <p:cNvPr id="11" name="Plassholder for bilde 10">
            <a:extLst>
              <a:ext uri="{FF2B5EF4-FFF2-40B4-BE49-F238E27FC236}">
                <a16:creationId xmlns:a16="http://schemas.microsoft.com/office/drawing/2014/main" id="{0E80DD4F-D327-EADC-5844-F4ECEE39517D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284"/>
            <a:ext cx="12192000" cy="6857433"/>
          </a:xfrm>
        </p:spPr>
        <p:txBody>
          <a:bodyPr/>
          <a:lstStyle/>
          <a:p>
            <a:r>
              <a:rPr lang="nb-NO"/>
              <a:t>Klikk på ikonet for å legge til et bilde</a:t>
            </a:r>
            <a:endParaRPr lang="nb-NO" dirty="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5BE51780-9C84-630C-BFBF-90C8919222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3456" y="1718667"/>
            <a:ext cx="4914901" cy="2308324"/>
          </a:xfrm>
        </p:spPr>
        <p:txBody>
          <a:bodyPr lIns="0" rIns="0" anchor="t" anchorCtr="0">
            <a:noAutofit/>
          </a:bodyPr>
          <a:lstStyle>
            <a:lvl1pPr algn="l">
              <a:lnSpc>
                <a:spcPct val="100000"/>
              </a:lnSpc>
              <a:defRPr sz="5000"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5B34663-0A6E-97EA-4D81-3C1F5FB5F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B8687B1-41CA-41E7-94B0-24351B78BE7C}" type="datetime1">
              <a:rPr lang="nb-NO" smtClean="0"/>
              <a:t>15.04.2026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15ED4C0-BFF2-F2FA-A1B9-3F66CF41A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nb-NO" dirty="0">
              <a:solidFill>
                <a:schemeClr val="bg1"/>
              </a:solidFill>
            </a:endParaRPr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07BC977A-99F0-CB54-A5A3-F8AADB73A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35364" y="6854154"/>
            <a:ext cx="668480" cy="15389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BE2ACD00-28B2-4D17-A930-2C9F8441C7CA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12" name="Logo i plassholder">
            <a:extLst>
              <a:ext uri="{FF2B5EF4-FFF2-40B4-BE49-F238E27FC236}">
                <a16:creationId xmlns:a16="http://schemas.microsoft.com/office/drawing/2014/main" id="{83454A39-2743-AC72-5E9B-32113B71A7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97285" y="6129586"/>
            <a:ext cx="1531540" cy="371092"/>
          </a:xfr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buNone/>
              <a:defRPr>
                <a:noFill/>
              </a:defRPr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9409201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boks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6B7372A-A4C1-F7A9-DDBC-7EB01A695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66560E9-3A9B-BC1E-9244-FE6677DD9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EC9AC-40A8-44E6-8579-50C4A73DCBF7}" type="datetime1">
              <a:rPr lang="nb-NO" smtClean="0"/>
              <a:t>15.04.2026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1B96096-A613-EAB0-7653-B2915ABD5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EFCDB43-C29E-6453-C979-4D8851F9D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ACD00-28B2-4D17-A930-2C9F8441C7CA}" type="slidenum">
              <a:rPr lang="nb-NO" smtClean="0"/>
              <a:t>‹#›</a:t>
            </a:fld>
            <a:endParaRPr lang="nb-NO"/>
          </a:p>
        </p:txBody>
      </p:sp>
      <p:sp>
        <p:nvSpPr>
          <p:cNvPr id="10" name="Plassholder for nummer">
            <a:extLst>
              <a:ext uri="{FF2B5EF4-FFF2-40B4-BE49-F238E27FC236}">
                <a16:creationId xmlns:a16="http://schemas.microsoft.com/office/drawing/2014/main" id="{598E237F-ED29-FF2C-8F88-4C91C95E317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82663" y="2763838"/>
            <a:ext cx="2943225" cy="1751012"/>
          </a:xfrm>
          <a:prstGeom prst="roundRect">
            <a:avLst/>
          </a:prstGeom>
          <a:solidFill>
            <a:schemeClr val="accent3"/>
          </a:solidFill>
        </p:spPr>
        <p:txBody>
          <a:bodyPr lIns="234000" tIns="147600" rIns="23400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600" b="1"/>
            </a:lvl1pPr>
          </a:lstStyle>
          <a:p>
            <a:pPr lvl="0"/>
            <a:r>
              <a:rPr lang="nb-NO" dirty="0"/>
              <a:t>N</a:t>
            </a:r>
            <a:r>
              <a:rPr lang="nb-NO" dirty="0" err="1"/>
              <a:t>ummer</a:t>
            </a:r>
            <a:endParaRPr lang="nb-NO" dirty="0"/>
          </a:p>
        </p:txBody>
      </p:sp>
      <p:sp>
        <p:nvSpPr>
          <p:cNvPr id="12" name="Plassholder for tekst 11">
            <a:extLst>
              <a:ext uri="{FF2B5EF4-FFF2-40B4-BE49-F238E27FC236}">
                <a16:creationId xmlns:a16="http://schemas.microsoft.com/office/drawing/2014/main" id="{04689A6F-BA15-F37A-E626-500FF038874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66825" y="3582331"/>
            <a:ext cx="2377124" cy="765175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>
              <a:buNone/>
              <a:defRPr/>
            </a:lvl2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4" name="Plassholder for nummer">
            <a:extLst>
              <a:ext uri="{FF2B5EF4-FFF2-40B4-BE49-F238E27FC236}">
                <a16:creationId xmlns:a16="http://schemas.microsoft.com/office/drawing/2014/main" id="{8959E64A-6017-63BD-419B-3BD07B1B7DC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189413" y="2763838"/>
            <a:ext cx="2943225" cy="1751012"/>
          </a:xfrm>
          <a:prstGeom prst="roundRect">
            <a:avLst/>
          </a:prstGeom>
          <a:solidFill>
            <a:schemeClr val="accent4"/>
          </a:solidFill>
        </p:spPr>
        <p:txBody>
          <a:bodyPr lIns="234000" tIns="147600" rIns="23400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600" b="1"/>
            </a:lvl1pPr>
          </a:lstStyle>
          <a:p>
            <a:pPr lvl="0"/>
            <a:r>
              <a:rPr lang="nb-NO" dirty="0"/>
              <a:t>N</a:t>
            </a:r>
            <a:r>
              <a:rPr lang="nb-NO" dirty="0" err="1"/>
              <a:t>ummer</a:t>
            </a:r>
            <a:endParaRPr lang="nb-NO" dirty="0"/>
          </a:p>
        </p:txBody>
      </p:sp>
      <p:sp>
        <p:nvSpPr>
          <p:cNvPr id="15" name="Plassholder for tekst 11">
            <a:extLst>
              <a:ext uri="{FF2B5EF4-FFF2-40B4-BE49-F238E27FC236}">
                <a16:creationId xmlns:a16="http://schemas.microsoft.com/office/drawing/2014/main" id="{CB593A1B-5B34-F350-10ED-8E5541A09D1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473575" y="3582331"/>
            <a:ext cx="2377124" cy="765175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>
              <a:buNone/>
              <a:defRPr/>
            </a:lvl2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6" name="Plassholder for nummer">
            <a:extLst>
              <a:ext uri="{FF2B5EF4-FFF2-40B4-BE49-F238E27FC236}">
                <a16:creationId xmlns:a16="http://schemas.microsoft.com/office/drawing/2014/main" id="{1D993525-E785-7945-C217-BD35F3E6857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388225" y="2763838"/>
            <a:ext cx="2943225" cy="1751012"/>
          </a:xfrm>
          <a:prstGeom prst="roundRect">
            <a:avLst/>
          </a:prstGeom>
          <a:solidFill>
            <a:schemeClr val="accent2"/>
          </a:solidFill>
        </p:spPr>
        <p:txBody>
          <a:bodyPr lIns="234000" tIns="147600" rIns="23400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600" b="1"/>
            </a:lvl1pPr>
          </a:lstStyle>
          <a:p>
            <a:pPr lvl="0"/>
            <a:r>
              <a:rPr lang="nb-NO" dirty="0"/>
              <a:t>N</a:t>
            </a:r>
            <a:r>
              <a:rPr lang="nb-NO" dirty="0" err="1"/>
              <a:t>ummer</a:t>
            </a:r>
            <a:endParaRPr lang="nb-NO" dirty="0"/>
          </a:p>
        </p:txBody>
      </p:sp>
      <p:sp>
        <p:nvSpPr>
          <p:cNvPr id="17" name="Plassholder for tekst 11">
            <a:extLst>
              <a:ext uri="{FF2B5EF4-FFF2-40B4-BE49-F238E27FC236}">
                <a16:creationId xmlns:a16="http://schemas.microsoft.com/office/drawing/2014/main" id="{BE8BB83D-852B-5694-3886-8D8371C706E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672387" y="3582331"/>
            <a:ext cx="2377124" cy="765175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>
              <a:buNone/>
              <a:defRPr/>
            </a:lvl2pPr>
          </a:lstStyle>
          <a:p>
            <a:pPr lvl="0"/>
            <a:r>
              <a:rPr lang="nb-NO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1889318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kolo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tel 1">
            <a:extLst>
              <a:ext uri="{FF2B5EF4-FFF2-40B4-BE49-F238E27FC236}">
                <a16:creationId xmlns:a16="http://schemas.microsoft.com/office/drawing/2014/main" id="{A06F66FC-8430-B1D2-9DDB-0CDC609DC7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84250" y="-472572"/>
            <a:ext cx="11207749" cy="355097"/>
          </a:xfrm>
          <a:solidFill>
            <a:srgbClr val="FFFFFF">
              <a:alpha val="50000"/>
            </a:srgbClr>
          </a:solidFill>
        </p:spPr>
        <p:txBody>
          <a:bodyPr wrap="square" lIns="0" tIns="0" rIns="0" bIns="0" anchor="b" anchorCtr="0">
            <a:spAutoFit/>
          </a:bodyPr>
          <a:lstStyle>
            <a:lvl1pPr>
              <a:defRPr sz="2600" baseline="0">
                <a:solidFill>
                  <a:srgbClr val="002060"/>
                </a:solidFill>
              </a:defRPr>
            </a:lvl1pPr>
          </a:lstStyle>
          <a:p>
            <a:r>
              <a:rPr lang="nb-NO" dirty="0"/>
              <a:t>Skjult Tittel-felt for disposisjon og universell utforming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66560E9-3A9B-BC1E-9244-FE6677DD9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EC9AC-40A8-44E6-8579-50C4A73DCBF7}" type="datetime1">
              <a:rPr lang="nb-NO" smtClean="0"/>
              <a:t>15.04.2026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1B96096-A613-EAB0-7653-B2915ABD5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EFCDB43-C29E-6453-C979-4D8851F9D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ACD00-28B2-4D17-A930-2C9F8441C7CA}" type="slidenum">
              <a:rPr lang="nb-NO" smtClean="0"/>
              <a:t>‹#›</a:t>
            </a:fld>
            <a:endParaRPr lang="nb-NO"/>
          </a:p>
        </p:txBody>
      </p:sp>
      <p:sp>
        <p:nvSpPr>
          <p:cNvPr id="13" name="Plassholder for tekst 12">
            <a:extLst>
              <a:ext uri="{FF2B5EF4-FFF2-40B4-BE49-F238E27FC236}">
                <a16:creationId xmlns:a16="http://schemas.microsoft.com/office/drawing/2014/main" id="{A0696590-885B-1AD6-A15A-9C7179138A6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84250" y="1823508"/>
            <a:ext cx="3086100" cy="662517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lIns="234000" rIns="234000" bIns="5760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b="1" spc="-30" baseline="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9" name="Plassholder for innhold 18">
            <a:extLst>
              <a:ext uri="{FF2B5EF4-FFF2-40B4-BE49-F238E27FC236}">
                <a16:creationId xmlns:a16="http://schemas.microsoft.com/office/drawing/2014/main" id="{F32655B9-0BBB-9A29-0812-A46DEE91EB9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984250" y="2976297"/>
            <a:ext cx="3086100" cy="2727591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/>
            </a:lvl1pPr>
            <a:lvl2pPr>
              <a:lnSpc>
                <a:spcPct val="100000"/>
              </a:lnSpc>
              <a:spcBef>
                <a:spcPts val="0"/>
              </a:spcBef>
              <a:defRPr/>
            </a:lvl2pPr>
            <a:lvl3pPr>
              <a:lnSpc>
                <a:spcPct val="0"/>
              </a:lnSpc>
              <a:spcBef>
                <a:spcPts val="100"/>
              </a:spcBef>
              <a:defRPr/>
            </a:lvl3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20" name="Plassholder for tekst 12">
            <a:extLst>
              <a:ext uri="{FF2B5EF4-FFF2-40B4-BE49-F238E27FC236}">
                <a16:creationId xmlns:a16="http://schemas.microsoft.com/office/drawing/2014/main" id="{5C8E4994-0055-730D-D0FD-DAE58A2AC28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483100" y="1823508"/>
            <a:ext cx="3086100" cy="662517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</p:spPr>
        <p:txBody>
          <a:bodyPr lIns="234000" rIns="234000" bIns="5760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b="1" spc="-30" baseline="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21" name="Plassholder for innhold 18">
            <a:extLst>
              <a:ext uri="{FF2B5EF4-FFF2-40B4-BE49-F238E27FC236}">
                <a16:creationId xmlns:a16="http://schemas.microsoft.com/office/drawing/2014/main" id="{15EF88A9-A0FD-E59E-FF22-30CB292855B2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4483100" y="2976297"/>
            <a:ext cx="3086100" cy="2727591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/>
            </a:lvl1pPr>
            <a:lvl2pPr>
              <a:lnSpc>
                <a:spcPct val="100000"/>
              </a:lnSpc>
              <a:spcBef>
                <a:spcPts val="0"/>
              </a:spcBef>
              <a:defRPr/>
            </a:lvl2pPr>
            <a:lvl3pPr>
              <a:lnSpc>
                <a:spcPct val="0"/>
              </a:lnSpc>
              <a:spcBef>
                <a:spcPts val="100"/>
              </a:spcBef>
              <a:defRPr/>
            </a:lvl3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22" name="Plassholder for tekst 12">
            <a:extLst>
              <a:ext uri="{FF2B5EF4-FFF2-40B4-BE49-F238E27FC236}">
                <a16:creationId xmlns:a16="http://schemas.microsoft.com/office/drawing/2014/main" id="{8902E611-814A-ADF0-C41F-451A8E29920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121650" y="1823508"/>
            <a:ext cx="3086100" cy="662517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</p:spPr>
        <p:txBody>
          <a:bodyPr lIns="234000" rIns="234000" bIns="5760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b="1" spc="-30" baseline="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23" name="Plassholder for innhold 18">
            <a:extLst>
              <a:ext uri="{FF2B5EF4-FFF2-40B4-BE49-F238E27FC236}">
                <a16:creationId xmlns:a16="http://schemas.microsoft.com/office/drawing/2014/main" id="{76BFFB00-22AF-DCC0-938F-BB9C2228F8C2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121650" y="2976297"/>
            <a:ext cx="3086100" cy="2727591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/>
            </a:lvl1pPr>
            <a:lvl2pPr>
              <a:lnSpc>
                <a:spcPct val="100000"/>
              </a:lnSpc>
              <a:spcBef>
                <a:spcPts val="0"/>
              </a:spcBef>
              <a:defRPr/>
            </a:lvl2pPr>
            <a:lvl3pPr>
              <a:lnSpc>
                <a:spcPct val="0"/>
              </a:lnSpc>
              <a:spcBef>
                <a:spcPts val="100"/>
              </a:spcBef>
              <a:defRPr/>
            </a:lvl3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6592680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e bilder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tel 1">
            <a:extLst>
              <a:ext uri="{FF2B5EF4-FFF2-40B4-BE49-F238E27FC236}">
                <a16:creationId xmlns:a16="http://schemas.microsoft.com/office/drawing/2014/main" id="{A06F66FC-8430-B1D2-9DDB-0CDC609DC7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84250" y="-472572"/>
            <a:ext cx="11207750" cy="355097"/>
          </a:xfrm>
          <a:solidFill>
            <a:srgbClr val="FFFFFF">
              <a:alpha val="50000"/>
            </a:srgbClr>
          </a:solidFill>
        </p:spPr>
        <p:txBody>
          <a:bodyPr wrap="square" lIns="0" tIns="0" rIns="0" bIns="0" anchor="b" anchorCtr="0">
            <a:spAutoFit/>
          </a:bodyPr>
          <a:lstStyle>
            <a:lvl1pPr>
              <a:defRPr sz="2600" baseline="0">
                <a:solidFill>
                  <a:srgbClr val="002060"/>
                </a:solidFill>
              </a:defRPr>
            </a:lvl1pPr>
          </a:lstStyle>
          <a:p>
            <a:r>
              <a:rPr lang="nb-NO" dirty="0"/>
              <a:t>Skjult Tittel-felt for disposisjon og universell utforming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66560E9-3A9B-BC1E-9244-FE6677DD9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EC9AC-40A8-44E6-8579-50C4A73DCBF7}" type="datetime1">
              <a:rPr lang="nb-NO" smtClean="0"/>
              <a:t>15.04.2026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1B96096-A613-EAB0-7653-B2915ABD5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EFCDB43-C29E-6453-C979-4D8851F9D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ACD00-28B2-4D17-A930-2C9F8441C7CA}" type="slidenum">
              <a:rPr lang="nb-NO" smtClean="0"/>
              <a:t>‹#›</a:t>
            </a:fld>
            <a:endParaRPr lang="nb-NO"/>
          </a:p>
        </p:txBody>
      </p:sp>
      <p:sp>
        <p:nvSpPr>
          <p:cNvPr id="16" name="Plassholder topp bilde">
            <a:extLst>
              <a:ext uri="{FF2B5EF4-FFF2-40B4-BE49-F238E27FC236}">
                <a16:creationId xmlns:a16="http://schemas.microsoft.com/office/drawing/2014/main" id="{7352A22F-DBC9-DBCF-4E4D-81666540EBB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86569" y="1015588"/>
            <a:ext cx="2464904" cy="423922"/>
          </a:xfrm>
          <a:custGeom>
            <a:avLst/>
            <a:gdLst>
              <a:gd name="csX0" fmla="*/ 104603 w 2464904"/>
              <a:gd name="csY0" fmla="*/ 0 h 423922"/>
              <a:gd name="csX1" fmla="*/ 2360300 w 2464904"/>
              <a:gd name="csY1" fmla="*/ 0 h 423922"/>
              <a:gd name="csX2" fmla="*/ 2464904 w 2464904"/>
              <a:gd name="csY2" fmla="*/ 104604 h 423922"/>
              <a:gd name="csX3" fmla="*/ 2464904 w 2464904"/>
              <a:gd name="csY3" fmla="*/ 423922 h 423922"/>
              <a:gd name="csX4" fmla="*/ 0 w 2464904"/>
              <a:gd name="csY4" fmla="*/ 423922 h 423922"/>
              <a:gd name="csX5" fmla="*/ 0 w 2464904"/>
              <a:gd name="csY5" fmla="*/ 104604 h 423922"/>
              <a:gd name="csX6" fmla="*/ 104603 w 2464904"/>
              <a:gd name="csY6" fmla="*/ 0 h 42392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</a:cxnLst>
            <a:rect l="l" t="t" r="r" b="b"/>
            <a:pathLst>
              <a:path w="2464904" h="423922">
                <a:moveTo>
                  <a:pt x="104603" y="0"/>
                </a:moveTo>
                <a:lnTo>
                  <a:pt x="2360300" y="0"/>
                </a:lnTo>
                <a:cubicBezTo>
                  <a:pt x="2418071" y="0"/>
                  <a:pt x="2464904" y="46833"/>
                  <a:pt x="2464904" y="104604"/>
                </a:cubicBezTo>
                <a:lnTo>
                  <a:pt x="2464904" y="423922"/>
                </a:lnTo>
                <a:lnTo>
                  <a:pt x="0" y="423922"/>
                </a:lnTo>
                <a:lnTo>
                  <a:pt x="0" y="104604"/>
                </a:lnTo>
                <a:cubicBezTo>
                  <a:pt x="0" y="46833"/>
                  <a:pt x="46833" y="0"/>
                  <a:pt x="104603" y="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25" name="Plassholder for bilde">
            <a:extLst>
              <a:ext uri="{FF2B5EF4-FFF2-40B4-BE49-F238E27FC236}">
                <a16:creationId xmlns:a16="http://schemas.microsoft.com/office/drawing/2014/main" id="{8AD212AD-E612-890F-D51D-0BB8AEEB3359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86169" y="1439510"/>
            <a:ext cx="2464905" cy="1960359"/>
          </a:xfrm>
          <a:custGeom>
            <a:avLst/>
            <a:gdLst>
              <a:gd name="csX0" fmla="*/ 0 w 2464905"/>
              <a:gd name="csY0" fmla="*/ 0 h 1960359"/>
              <a:gd name="csX1" fmla="*/ 2464905 w 2464905"/>
              <a:gd name="csY1" fmla="*/ 0 h 1960359"/>
              <a:gd name="csX2" fmla="*/ 2464905 w 2464905"/>
              <a:gd name="csY2" fmla="*/ 1885214 h 1960359"/>
              <a:gd name="csX3" fmla="*/ 2384224 w 2464905"/>
              <a:gd name="csY3" fmla="*/ 1960359 h 1960359"/>
              <a:gd name="csX4" fmla="*/ 80681 w 2464905"/>
              <a:gd name="csY4" fmla="*/ 1960359 h 1960359"/>
              <a:gd name="csX5" fmla="*/ 0 w 2464905"/>
              <a:gd name="csY5" fmla="*/ 1885214 h 196035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</a:cxnLst>
            <a:rect l="l" t="t" r="r" b="b"/>
            <a:pathLst>
              <a:path w="2464905" h="1960359">
                <a:moveTo>
                  <a:pt x="0" y="0"/>
                </a:moveTo>
                <a:lnTo>
                  <a:pt x="2464905" y="0"/>
                </a:lnTo>
                <a:lnTo>
                  <a:pt x="2464905" y="1885214"/>
                </a:lnTo>
                <a:cubicBezTo>
                  <a:pt x="2464905" y="1926709"/>
                  <a:pt x="2428781" y="1960359"/>
                  <a:pt x="2384224" y="1960359"/>
                </a:cubicBezTo>
                <a:lnTo>
                  <a:pt x="80681" y="1960359"/>
                </a:lnTo>
                <a:cubicBezTo>
                  <a:pt x="36124" y="1960359"/>
                  <a:pt x="0" y="1926709"/>
                  <a:pt x="0" y="1885214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nb-NO"/>
              <a:t>Klikk på ikonet for å legge til et bilde</a:t>
            </a:r>
          </a:p>
        </p:txBody>
      </p:sp>
      <p:sp>
        <p:nvSpPr>
          <p:cNvPr id="27" name="Plassholder for tekst 26">
            <a:extLst>
              <a:ext uri="{FF2B5EF4-FFF2-40B4-BE49-F238E27FC236}">
                <a16:creationId xmlns:a16="http://schemas.microsoft.com/office/drawing/2014/main" id="{D8747219-1D83-CB4D-0D22-7E22EC536D7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984250" y="3678237"/>
            <a:ext cx="2465388" cy="2025651"/>
          </a:xfrm>
        </p:spPr>
        <p:txBody>
          <a:bodyPr/>
          <a:lstStyle>
            <a:lvl1pPr>
              <a:lnSpc>
                <a:spcPct val="100000"/>
              </a:lnSpc>
              <a:spcBef>
                <a:spcPts val="600"/>
              </a:spcBef>
              <a:defRPr sz="1200"/>
            </a:lvl1pPr>
            <a:lvl2pPr>
              <a:lnSpc>
                <a:spcPct val="100000"/>
              </a:lnSpc>
              <a:spcBef>
                <a:spcPts val="0"/>
              </a:spcBef>
              <a:defRPr sz="1200"/>
            </a:lvl2pPr>
            <a:lvl3pPr>
              <a:lnSpc>
                <a:spcPct val="100000"/>
              </a:lnSpc>
              <a:spcBef>
                <a:spcPts val="0"/>
              </a:spcBef>
              <a:defRPr sz="1200"/>
            </a:lvl3pPr>
            <a:lvl4pPr>
              <a:spcBef>
                <a:spcPts val="600"/>
              </a:spcBef>
              <a:defRPr sz="1200"/>
            </a:lvl4pPr>
            <a:lvl5pPr>
              <a:defRPr sz="12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28" name="Plassholder topp bilde">
            <a:extLst>
              <a:ext uri="{FF2B5EF4-FFF2-40B4-BE49-F238E27FC236}">
                <a16:creationId xmlns:a16="http://schemas.microsoft.com/office/drawing/2014/main" id="{E46531FC-E059-4DA5-E7A1-B2A3B94025D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579620" y="1015588"/>
            <a:ext cx="2464904" cy="423922"/>
          </a:xfrm>
          <a:custGeom>
            <a:avLst/>
            <a:gdLst>
              <a:gd name="csX0" fmla="*/ 104603 w 2464904"/>
              <a:gd name="csY0" fmla="*/ 0 h 423922"/>
              <a:gd name="csX1" fmla="*/ 2360300 w 2464904"/>
              <a:gd name="csY1" fmla="*/ 0 h 423922"/>
              <a:gd name="csX2" fmla="*/ 2464904 w 2464904"/>
              <a:gd name="csY2" fmla="*/ 104604 h 423922"/>
              <a:gd name="csX3" fmla="*/ 2464904 w 2464904"/>
              <a:gd name="csY3" fmla="*/ 423922 h 423922"/>
              <a:gd name="csX4" fmla="*/ 0 w 2464904"/>
              <a:gd name="csY4" fmla="*/ 423922 h 423922"/>
              <a:gd name="csX5" fmla="*/ 0 w 2464904"/>
              <a:gd name="csY5" fmla="*/ 104604 h 423922"/>
              <a:gd name="csX6" fmla="*/ 104603 w 2464904"/>
              <a:gd name="csY6" fmla="*/ 0 h 42392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</a:cxnLst>
            <a:rect l="l" t="t" r="r" b="b"/>
            <a:pathLst>
              <a:path w="2464904" h="423922">
                <a:moveTo>
                  <a:pt x="104603" y="0"/>
                </a:moveTo>
                <a:lnTo>
                  <a:pt x="2360300" y="0"/>
                </a:lnTo>
                <a:cubicBezTo>
                  <a:pt x="2418071" y="0"/>
                  <a:pt x="2464904" y="46833"/>
                  <a:pt x="2464904" y="104604"/>
                </a:cubicBezTo>
                <a:lnTo>
                  <a:pt x="2464904" y="423922"/>
                </a:lnTo>
                <a:lnTo>
                  <a:pt x="0" y="423922"/>
                </a:lnTo>
                <a:lnTo>
                  <a:pt x="0" y="104604"/>
                </a:lnTo>
                <a:cubicBezTo>
                  <a:pt x="0" y="46833"/>
                  <a:pt x="46833" y="0"/>
                  <a:pt x="104603" y="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29" name="Plassholder for bilde">
            <a:extLst>
              <a:ext uri="{FF2B5EF4-FFF2-40B4-BE49-F238E27FC236}">
                <a16:creationId xmlns:a16="http://schemas.microsoft.com/office/drawing/2014/main" id="{2268C9AF-D7F1-7514-AC30-73A78C818EA8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3579220" y="1439510"/>
            <a:ext cx="2464905" cy="1960359"/>
          </a:xfrm>
          <a:custGeom>
            <a:avLst/>
            <a:gdLst>
              <a:gd name="csX0" fmla="*/ 0 w 2464905"/>
              <a:gd name="csY0" fmla="*/ 0 h 1960359"/>
              <a:gd name="csX1" fmla="*/ 2464905 w 2464905"/>
              <a:gd name="csY1" fmla="*/ 0 h 1960359"/>
              <a:gd name="csX2" fmla="*/ 2464905 w 2464905"/>
              <a:gd name="csY2" fmla="*/ 1885214 h 1960359"/>
              <a:gd name="csX3" fmla="*/ 2384224 w 2464905"/>
              <a:gd name="csY3" fmla="*/ 1960359 h 1960359"/>
              <a:gd name="csX4" fmla="*/ 80681 w 2464905"/>
              <a:gd name="csY4" fmla="*/ 1960359 h 1960359"/>
              <a:gd name="csX5" fmla="*/ 0 w 2464905"/>
              <a:gd name="csY5" fmla="*/ 1885214 h 196035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</a:cxnLst>
            <a:rect l="l" t="t" r="r" b="b"/>
            <a:pathLst>
              <a:path w="2464905" h="1960359">
                <a:moveTo>
                  <a:pt x="0" y="0"/>
                </a:moveTo>
                <a:lnTo>
                  <a:pt x="2464905" y="0"/>
                </a:lnTo>
                <a:lnTo>
                  <a:pt x="2464905" y="1885214"/>
                </a:lnTo>
                <a:cubicBezTo>
                  <a:pt x="2464905" y="1926709"/>
                  <a:pt x="2428781" y="1960359"/>
                  <a:pt x="2384224" y="1960359"/>
                </a:cubicBezTo>
                <a:lnTo>
                  <a:pt x="80681" y="1960359"/>
                </a:lnTo>
                <a:cubicBezTo>
                  <a:pt x="36124" y="1960359"/>
                  <a:pt x="0" y="1926709"/>
                  <a:pt x="0" y="1885214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nb-NO"/>
              <a:t>Klikk på ikonet for å legge til et bilde</a:t>
            </a:r>
          </a:p>
        </p:txBody>
      </p:sp>
      <p:sp>
        <p:nvSpPr>
          <p:cNvPr id="30" name="Plassholder for tekst 26">
            <a:extLst>
              <a:ext uri="{FF2B5EF4-FFF2-40B4-BE49-F238E27FC236}">
                <a16:creationId xmlns:a16="http://schemas.microsoft.com/office/drawing/2014/main" id="{5BC7D2D6-9293-85C8-A3E0-EA5FBBB26492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3577301" y="3678237"/>
            <a:ext cx="2465388" cy="2025651"/>
          </a:xfrm>
        </p:spPr>
        <p:txBody>
          <a:bodyPr/>
          <a:lstStyle>
            <a:lvl1pPr>
              <a:lnSpc>
                <a:spcPct val="100000"/>
              </a:lnSpc>
              <a:spcBef>
                <a:spcPts val="600"/>
              </a:spcBef>
              <a:defRPr sz="1200"/>
            </a:lvl1pPr>
            <a:lvl2pPr>
              <a:lnSpc>
                <a:spcPct val="100000"/>
              </a:lnSpc>
              <a:spcBef>
                <a:spcPts val="0"/>
              </a:spcBef>
              <a:defRPr sz="1200"/>
            </a:lvl2pPr>
            <a:lvl3pPr>
              <a:lnSpc>
                <a:spcPct val="100000"/>
              </a:lnSpc>
              <a:spcBef>
                <a:spcPts val="0"/>
              </a:spcBef>
              <a:defRPr sz="1200"/>
            </a:lvl3pPr>
            <a:lvl4pPr>
              <a:spcBef>
                <a:spcPts val="600"/>
              </a:spcBef>
              <a:defRPr sz="1200"/>
            </a:lvl4pPr>
            <a:lvl5pPr>
              <a:defRPr sz="12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31" name="Plassholder topp bilde">
            <a:extLst>
              <a:ext uri="{FF2B5EF4-FFF2-40B4-BE49-F238E27FC236}">
                <a16:creationId xmlns:a16="http://schemas.microsoft.com/office/drawing/2014/main" id="{3C319F78-069F-6B68-01CE-C26D7E0603F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172671" y="1015588"/>
            <a:ext cx="2464904" cy="423922"/>
          </a:xfrm>
          <a:custGeom>
            <a:avLst/>
            <a:gdLst>
              <a:gd name="csX0" fmla="*/ 104603 w 2464904"/>
              <a:gd name="csY0" fmla="*/ 0 h 423922"/>
              <a:gd name="csX1" fmla="*/ 2360300 w 2464904"/>
              <a:gd name="csY1" fmla="*/ 0 h 423922"/>
              <a:gd name="csX2" fmla="*/ 2464904 w 2464904"/>
              <a:gd name="csY2" fmla="*/ 104604 h 423922"/>
              <a:gd name="csX3" fmla="*/ 2464904 w 2464904"/>
              <a:gd name="csY3" fmla="*/ 423922 h 423922"/>
              <a:gd name="csX4" fmla="*/ 0 w 2464904"/>
              <a:gd name="csY4" fmla="*/ 423922 h 423922"/>
              <a:gd name="csX5" fmla="*/ 0 w 2464904"/>
              <a:gd name="csY5" fmla="*/ 104604 h 423922"/>
              <a:gd name="csX6" fmla="*/ 104603 w 2464904"/>
              <a:gd name="csY6" fmla="*/ 0 h 42392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</a:cxnLst>
            <a:rect l="l" t="t" r="r" b="b"/>
            <a:pathLst>
              <a:path w="2464904" h="423922">
                <a:moveTo>
                  <a:pt x="104603" y="0"/>
                </a:moveTo>
                <a:lnTo>
                  <a:pt x="2360300" y="0"/>
                </a:lnTo>
                <a:cubicBezTo>
                  <a:pt x="2418071" y="0"/>
                  <a:pt x="2464904" y="46833"/>
                  <a:pt x="2464904" y="104604"/>
                </a:cubicBezTo>
                <a:lnTo>
                  <a:pt x="2464904" y="423922"/>
                </a:lnTo>
                <a:lnTo>
                  <a:pt x="0" y="423922"/>
                </a:lnTo>
                <a:lnTo>
                  <a:pt x="0" y="104604"/>
                </a:lnTo>
                <a:cubicBezTo>
                  <a:pt x="0" y="46833"/>
                  <a:pt x="46833" y="0"/>
                  <a:pt x="104603" y="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32" name="Plassholder for bilde">
            <a:extLst>
              <a:ext uri="{FF2B5EF4-FFF2-40B4-BE49-F238E27FC236}">
                <a16:creationId xmlns:a16="http://schemas.microsoft.com/office/drawing/2014/main" id="{75E7CE87-AD12-1708-54AF-345A0F8A7A27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6172271" y="1439510"/>
            <a:ext cx="2464905" cy="1960359"/>
          </a:xfrm>
          <a:custGeom>
            <a:avLst/>
            <a:gdLst>
              <a:gd name="csX0" fmla="*/ 0 w 2464905"/>
              <a:gd name="csY0" fmla="*/ 0 h 1960359"/>
              <a:gd name="csX1" fmla="*/ 2464905 w 2464905"/>
              <a:gd name="csY1" fmla="*/ 0 h 1960359"/>
              <a:gd name="csX2" fmla="*/ 2464905 w 2464905"/>
              <a:gd name="csY2" fmla="*/ 1885214 h 1960359"/>
              <a:gd name="csX3" fmla="*/ 2384224 w 2464905"/>
              <a:gd name="csY3" fmla="*/ 1960359 h 1960359"/>
              <a:gd name="csX4" fmla="*/ 80681 w 2464905"/>
              <a:gd name="csY4" fmla="*/ 1960359 h 1960359"/>
              <a:gd name="csX5" fmla="*/ 0 w 2464905"/>
              <a:gd name="csY5" fmla="*/ 1885214 h 196035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</a:cxnLst>
            <a:rect l="l" t="t" r="r" b="b"/>
            <a:pathLst>
              <a:path w="2464905" h="1960359">
                <a:moveTo>
                  <a:pt x="0" y="0"/>
                </a:moveTo>
                <a:lnTo>
                  <a:pt x="2464905" y="0"/>
                </a:lnTo>
                <a:lnTo>
                  <a:pt x="2464905" y="1885214"/>
                </a:lnTo>
                <a:cubicBezTo>
                  <a:pt x="2464905" y="1926709"/>
                  <a:pt x="2428781" y="1960359"/>
                  <a:pt x="2384224" y="1960359"/>
                </a:cubicBezTo>
                <a:lnTo>
                  <a:pt x="80681" y="1960359"/>
                </a:lnTo>
                <a:cubicBezTo>
                  <a:pt x="36124" y="1960359"/>
                  <a:pt x="0" y="1926709"/>
                  <a:pt x="0" y="1885214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nb-NO"/>
              <a:t>Klikk på ikonet for å legge til et bilde</a:t>
            </a:r>
          </a:p>
        </p:txBody>
      </p:sp>
      <p:sp>
        <p:nvSpPr>
          <p:cNvPr id="33" name="Plassholder for tekst 26">
            <a:extLst>
              <a:ext uri="{FF2B5EF4-FFF2-40B4-BE49-F238E27FC236}">
                <a16:creationId xmlns:a16="http://schemas.microsoft.com/office/drawing/2014/main" id="{4EDD1750-E63F-503D-2F13-B56D3756ED8E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6170352" y="3678237"/>
            <a:ext cx="2465388" cy="2025651"/>
          </a:xfrm>
        </p:spPr>
        <p:txBody>
          <a:bodyPr/>
          <a:lstStyle>
            <a:lvl1pPr>
              <a:lnSpc>
                <a:spcPct val="100000"/>
              </a:lnSpc>
              <a:spcBef>
                <a:spcPts val="600"/>
              </a:spcBef>
              <a:defRPr sz="1200"/>
            </a:lvl1pPr>
            <a:lvl2pPr>
              <a:lnSpc>
                <a:spcPct val="100000"/>
              </a:lnSpc>
              <a:spcBef>
                <a:spcPts val="0"/>
              </a:spcBef>
              <a:defRPr sz="1200"/>
            </a:lvl2pPr>
            <a:lvl3pPr>
              <a:lnSpc>
                <a:spcPct val="100000"/>
              </a:lnSpc>
              <a:spcBef>
                <a:spcPts val="0"/>
              </a:spcBef>
              <a:defRPr sz="1200"/>
            </a:lvl3pPr>
            <a:lvl4pPr>
              <a:spcBef>
                <a:spcPts val="600"/>
              </a:spcBef>
              <a:defRPr sz="1200"/>
            </a:lvl4pPr>
            <a:lvl5pPr>
              <a:defRPr sz="12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34" name="Plassholder topp bilde">
            <a:extLst>
              <a:ext uri="{FF2B5EF4-FFF2-40B4-BE49-F238E27FC236}">
                <a16:creationId xmlns:a16="http://schemas.microsoft.com/office/drawing/2014/main" id="{F755A35E-E55E-0B5A-975A-E7C9D3468B8F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8765722" y="1015588"/>
            <a:ext cx="2464904" cy="423922"/>
          </a:xfrm>
          <a:custGeom>
            <a:avLst/>
            <a:gdLst>
              <a:gd name="csX0" fmla="*/ 104603 w 2464904"/>
              <a:gd name="csY0" fmla="*/ 0 h 423922"/>
              <a:gd name="csX1" fmla="*/ 2360300 w 2464904"/>
              <a:gd name="csY1" fmla="*/ 0 h 423922"/>
              <a:gd name="csX2" fmla="*/ 2464904 w 2464904"/>
              <a:gd name="csY2" fmla="*/ 104604 h 423922"/>
              <a:gd name="csX3" fmla="*/ 2464904 w 2464904"/>
              <a:gd name="csY3" fmla="*/ 423922 h 423922"/>
              <a:gd name="csX4" fmla="*/ 0 w 2464904"/>
              <a:gd name="csY4" fmla="*/ 423922 h 423922"/>
              <a:gd name="csX5" fmla="*/ 0 w 2464904"/>
              <a:gd name="csY5" fmla="*/ 104604 h 423922"/>
              <a:gd name="csX6" fmla="*/ 104603 w 2464904"/>
              <a:gd name="csY6" fmla="*/ 0 h 42392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</a:cxnLst>
            <a:rect l="l" t="t" r="r" b="b"/>
            <a:pathLst>
              <a:path w="2464904" h="423922">
                <a:moveTo>
                  <a:pt x="104603" y="0"/>
                </a:moveTo>
                <a:lnTo>
                  <a:pt x="2360300" y="0"/>
                </a:lnTo>
                <a:cubicBezTo>
                  <a:pt x="2418071" y="0"/>
                  <a:pt x="2464904" y="46833"/>
                  <a:pt x="2464904" y="104604"/>
                </a:cubicBezTo>
                <a:lnTo>
                  <a:pt x="2464904" y="423922"/>
                </a:lnTo>
                <a:lnTo>
                  <a:pt x="0" y="423922"/>
                </a:lnTo>
                <a:lnTo>
                  <a:pt x="0" y="104604"/>
                </a:lnTo>
                <a:cubicBezTo>
                  <a:pt x="0" y="46833"/>
                  <a:pt x="46833" y="0"/>
                  <a:pt x="104603" y="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35" name="Plassholder for bilde">
            <a:extLst>
              <a:ext uri="{FF2B5EF4-FFF2-40B4-BE49-F238E27FC236}">
                <a16:creationId xmlns:a16="http://schemas.microsoft.com/office/drawing/2014/main" id="{C8987A27-716D-6AD9-5D73-73FA6AAA9956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8765322" y="1439510"/>
            <a:ext cx="2464905" cy="1960359"/>
          </a:xfrm>
          <a:custGeom>
            <a:avLst/>
            <a:gdLst>
              <a:gd name="csX0" fmla="*/ 0 w 2464905"/>
              <a:gd name="csY0" fmla="*/ 0 h 1960359"/>
              <a:gd name="csX1" fmla="*/ 2464905 w 2464905"/>
              <a:gd name="csY1" fmla="*/ 0 h 1960359"/>
              <a:gd name="csX2" fmla="*/ 2464905 w 2464905"/>
              <a:gd name="csY2" fmla="*/ 1885214 h 1960359"/>
              <a:gd name="csX3" fmla="*/ 2384224 w 2464905"/>
              <a:gd name="csY3" fmla="*/ 1960359 h 1960359"/>
              <a:gd name="csX4" fmla="*/ 80681 w 2464905"/>
              <a:gd name="csY4" fmla="*/ 1960359 h 1960359"/>
              <a:gd name="csX5" fmla="*/ 0 w 2464905"/>
              <a:gd name="csY5" fmla="*/ 1885214 h 196035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</a:cxnLst>
            <a:rect l="l" t="t" r="r" b="b"/>
            <a:pathLst>
              <a:path w="2464905" h="1960359">
                <a:moveTo>
                  <a:pt x="0" y="0"/>
                </a:moveTo>
                <a:lnTo>
                  <a:pt x="2464905" y="0"/>
                </a:lnTo>
                <a:lnTo>
                  <a:pt x="2464905" y="1885214"/>
                </a:lnTo>
                <a:cubicBezTo>
                  <a:pt x="2464905" y="1926709"/>
                  <a:pt x="2428781" y="1960359"/>
                  <a:pt x="2384224" y="1960359"/>
                </a:cubicBezTo>
                <a:lnTo>
                  <a:pt x="80681" y="1960359"/>
                </a:lnTo>
                <a:cubicBezTo>
                  <a:pt x="36124" y="1960359"/>
                  <a:pt x="0" y="1926709"/>
                  <a:pt x="0" y="1885214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nb-NO"/>
              <a:t>Klikk på ikonet for å legge til et bilde</a:t>
            </a:r>
          </a:p>
        </p:txBody>
      </p:sp>
      <p:sp>
        <p:nvSpPr>
          <p:cNvPr id="36" name="Plassholder for tekst 26">
            <a:extLst>
              <a:ext uri="{FF2B5EF4-FFF2-40B4-BE49-F238E27FC236}">
                <a16:creationId xmlns:a16="http://schemas.microsoft.com/office/drawing/2014/main" id="{223F4398-1A24-CE18-5FCC-3CA1F25B8594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763403" y="3678237"/>
            <a:ext cx="2465388" cy="2025651"/>
          </a:xfrm>
        </p:spPr>
        <p:txBody>
          <a:bodyPr/>
          <a:lstStyle>
            <a:lvl1pPr>
              <a:lnSpc>
                <a:spcPct val="100000"/>
              </a:lnSpc>
              <a:spcBef>
                <a:spcPts val="600"/>
              </a:spcBef>
              <a:defRPr sz="1200"/>
            </a:lvl1pPr>
            <a:lvl2pPr>
              <a:lnSpc>
                <a:spcPct val="100000"/>
              </a:lnSpc>
              <a:spcBef>
                <a:spcPts val="0"/>
              </a:spcBef>
              <a:defRPr sz="1200"/>
            </a:lvl2pPr>
            <a:lvl3pPr>
              <a:lnSpc>
                <a:spcPct val="100000"/>
              </a:lnSpc>
              <a:spcBef>
                <a:spcPts val="0"/>
              </a:spcBef>
              <a:defRPr sz="1200"/>
            </a:lvl3pPr>
            <a:lvl4pPr>
              <a:spcBef>
                <a:spcPts val="600"/>
              </a:spcBef>
              <a:defRPr sz="1200"/>
            </a:lvl4pPr>
            <a:lvl5pPr>
              <a:defRPr sz="12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0350220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tel 1">
            <a:extLst>
              <a:ext uri="{FF2B5EF4-FFF2-40B4-BE49-F238E27FC236}">
                <a16:creationId xmlns:a16="http://schemas.microsoft.com/office/drawing/2014/main" id="{F3F94202-EB66-D99E-0402-65CEAB0A0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3456" y="1158147"/>
            <a:ext cx="10720388" cy="546304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23DA3595-0D76-FC7F-CE98-A2771164E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39023-39C0-4E06-9276-8A9606EBAA06}" type="datetime1">
              <a:rPr lang="nb-NO" smtClean="0"/>
              <a:t>15.04.2026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A8C16737-31A4-6AA3-36AE-0BE2577D1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C6A46AD8-B713-9AE7-6379-37F604914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ACD00-28B2-4D17-A930-2C9F8441C7C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822780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AD064978-874C-7D8A-AFE0-B180BBD13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D1D4B-88E7-4BE3-BA00-2C3E447913EB}" type="datetime1">
              <a:rPr lang="nb-NO" smtClean="0"/>
              <a:t>15.04.2026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E1478240-A459-CDB4-8DEB-93A2E8715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B620AF32-9AE9-644B-1BE5-C69DEA28D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ACD00-28B2-4D17-A930-2C9F8441C7CA}" type="slidenum">
              <a:rPr lang="nb-NO" smtClean="0"/>
              <a:t>‹#›</a:t>
            </a:fld>
            <a:endParaRPr lang="nb-NO"/>
          </a:p>
        </p:txBody>
      </p:sp>
      <p:sp>
        <p:nvSpPr>
          <p:cNvPr id="5" name="Tittel 1">
            <a:extLst>
              <a:ext uri="{FF2B5EF4-FFF2-40B4-BE49-F238E27FC236}">
                <a16:creationId xmlns:a16="http://schemas.microsoft.com/office/drawing/2014/main" id="{F77EDC89-EC50-7887-13EF-4967CDF006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84250" y="-472572"/>
            <a:ext cx="11207749" cy="355097"/>
          </a:xfrm>
          <a:solidFill>
            <a:srgbClr val="FFFFFF">
              <a:alpha val="50000"/>
            </a:srgbClr>
          </a:solidFill>
        </p:spPr>
        <p:txBody>
          <a:bodyPr wrap="square" lIns="0" tIns="0" rIns="0" bIns="0" anchor="b" anchorCtr="0">
            <a:spAutoFit/>
          </a:bodyPr>
          <a:lstStyle>
            <a:lvl1pPr>
              <a:defRPr sz="2600" baseline="0">
                <a:solidFill>
                  <a:srgbClr val="002060"/>
                </a:solidFill>
              </a:defRPr>
            </a:lvl1pPr>
          </a:lstStyle>
          <a:p>
            <a:r>
              <a:rPr lang="nb-NO" dirty="0"/>
              <a:t>Skjult Tittel-felt for disposisjon og universell utforming</a:t>
            </a:r>
          </a:p>
        </p:txBody>
      </p:sp>
    </p:spTree>
    <p:extLst>
      <p:ext uri="{BB962C8B-B14F-4D97-AF65-F5344CB8AC3E}">
        <p14:creationId xmlns:p14="http://schemas.microsoft.com/office/powerpoint/2010/main" val="3974399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BE51780-9C84-630C-BFBF-90C8919222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3456" y="1718667"/>
            <a:ext cx="4914901" cy="2308324"/>
          </a:xfrm>
        </p:spPr>
        <p:txBody>
          <a:bodyPr lIns="0" rIns="0" anchor="t" anchorCtr="0">
            <a:noAutofit/>
          </a:bodyPr>
          <a:lstStyle>
            <a:lvl1pPr algn="l">
              <a:lnSpc>
                <a:spcPct val="100000"/>
              </a:lnSpc>
              <a:defRPr sz="5000"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5B34663-0A6E-97EA-4D81-3C1F5FB5F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78E0D4E-6649-48E8-A4F7-426ED20EB46A}" type="datetime1">
              <a:rPr lang="nb-NO" smtClean="0"/>
              <a:t>15.04.2026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15ED4C0-BFF2-F2FA-A1B9-3F66CF41A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nb-NO" dirty="0">
              <a:solidFill>
                <a:schemeClr val="bg1"/>
              </a:solidFill>
            </a:endParaRPr>
          </a:p>
        </p:txBody>
      </p:sp>
      <p:pic>
        <p:nvPicPr>
          <p:cNvPr id="3" name="Logo">
            <a:extLst>
              <a:ext uri="{FF2B5EF4-FFF2-40B4-BE49-F238E27FC236}">
                <a16:creationId xmlns:a16="http://schemas.microsoft.com/office/drawing/2014/main" id="{0ED311DC-E976-515A-7CE8-57E069D698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97285" y="6129586"/>
            <a:ext cx="1531540" cy="371092"/>
          </a:xfrm>
          <a:prstGeom prst="rect">
            <a:avLst/>
          </a:prstGeom>
        </p:spPr>
      </p:pic>
      <p:sp>
        <p:nvSpPr>
          <p:cNvPr id="7" name="Plassholder for lysbildenummer 5">
            <a:extLst>
              <a:ext uri="{FF2B5EF4-FFF2-40B4-BE49-F238E27FC236}">
                <a16:creationId xmlns:a16="http://schemas.microsoft.com/office/drawing/2014/main" id="{6A37B9AF-67B3-D566-7406-BB40DB6DB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35364" y="6854154"/>
            <a:ext cx="668480" cy="15389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BE2ACD00-28B2-4D17-A930-2C9F8441C7CA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2028053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7AD8E927-9809-943D-C128-409FF7CE42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83457" y="3080414"/>
            <a:ext cx="6141244" cy="1500187"/>
          </a:xfrm>
        </p:spPr>
        <p:txBody>
          <a:bodyPr lIns="43200"/>
          <a:lstStyle>
            <a:lvl1pPr marL="0" indent="0">
              <a:buNone/>
              <a:defRPr sz="25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C880C8A2-7304-2314-8523-D1FFEFD63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33F-231F-4549-9B0E-5B4F7550B4CB}" type="datetime1">
              <a:rPr lang="nb-NO" smtClean="0"/>
              <a:t>15.04.2026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3EE73FFE-145C-E4BF-9A55-964A9A110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09F080D-2D36-9CA5-0DFD-1ABD5E827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ACD00-28B2-4D17-A930-2C9F8441C7CA}" type="slidenum">
              <a:rPr lang="nb-NO" smtClean="0"/>
              <a:t>‹#›</a:t>
            </a:fld>
            <a:endParaRPr lang="nb-NO"/>
          </a:p>
        </p:txBody>
      </p:sp>
      <p:sp>
        <p:nvSpPr>
          <p:cNvPr id="9" name="Tittel 8">
            <a:extLst>
              <a:ext uri="{FF2B5EF4-FFF2-40B4-BE49-F238E27FC236}">
                <a16:creationId xmlns:a16="http://schemas.microsoft.com/office/drawing/2014/main" id="{17E2D493-4045-24BC-CA76-65AA8A562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3457" y="2444360"/>
            <a:ext cx="6141244" cy="546304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993490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6B7372A-A4C1-F7A9-DDBC-7EB01A695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D804B83-AC2C-BB25-84B7-5419364A43A0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b-NO" dirty="0"/>
              <a:t>Klikk for å legge til tekst</a:t>
            </a:r>
            <a:br>
              <a:rPr lang="nb-NO" dirty="0"/>
            </a:br>
            <a:r>
              <a:rPr lang="nb-NO" dirty="0"/>
              <a:t>Malen har flere oppsett. Trykk på nedtrekksmenyen «Nytt lysbilde» for å velge. 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66560E9-3A9B-BC1E-9244-FE6677DD9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8AF7-F660-47AC-95BA-FD7D2A63BDBC}" type="datetime1">
              <a:rPr lang="nb-NO" smtClean="0"/>
              <a:t>15.04.2026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1B96096-A613-EAB0-7653-B2915ABD5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EFCDB43-C29E-6453-C979-4D8851F9D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ACD00-28B2-4D17-A930-2C9F8441C7C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09156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0F6A5C6-E1C4-952D-DABF-1BB5BF893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AF9189F2-90EA-8E91-C548-D83149ABB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4664F-5C1C-474C-9694-042049AB1681}" type="datetime1">
              <a:rPr lang="nb-NO" smtClean="0"/>
              <a:t>15.04.2026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260C1620-A883-B651-8150-B415FC34F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3DC0A9E3-377C-16F0-9402-9273CFB90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ACD00-28B2-4D17-A930-2C9F8441C7CA}" type="slidenum">
              <a:rPr lang="nb-NO" smtClean="0"/>
              <a:t>‹#›</a:t>
            </a:fld>
            <a:endParaRPr lang="nb-NO"/>
          </a:p>
        </p:txBody>
      </p:sp>
      <p:sp>
        <p:nvSpPr>
          <p:cNvPr id="12" name="Plassholder for innhold 2">
            <a:extLst>
              <a:ext uri="{FF2B5EF4-FFF2-40B4-BE49-F238E27FC236}">
                <a16:creationId xmlns:a16="http://schemas.microsoft.com/office/drawing/2014/main" id="{5DF2CEDE-5991-110B-9FAF-DB74705B00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457" y="2596837"/>
            <a:ext cx="5112544" cy="310625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13" name="Plassholder for innhold 2">
            <a:extLst>
              <a:ext uri="{FF2B5EF4-FFF2-40B4-BE49-F238E27FC236}">
                <a16:creationId xmlns:a16="http://schemas.microsoft.com/office/drawing/2014/main" id="{8D71D122-64B2-B405-CE43-008E441D6E3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292850" y="2596837"/>
            <a:ext cx="5112544" cy="310625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386562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tel 1">
            <a:extLst>
              <a:ext uri="{FF2B5EF4-FFF2-40B4-BE49-F238E27FC236}">
                <a16:creationId xmlns:a16="http://schemas.microsoft.com/office/drawing/2014/main" id="{2406959D-3759-1C9A-4ABC-C6553632C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3456" y="1158147"/>
            <a:ext cx="10720388" cy="546304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FE7B9F7A-A744-B1F3-55B8-E06370FA09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83456" y="2371480"/>
            <a:ext cx="4914900" cy="324096"/>
          </a:xfrm>
        </p:spPr>
        <p:txBody>
          <a:bodyPr anchor="b">
            <a:sp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24" name="Plassholder for innhold 2">
            <a:extLst>
              <a:ext uri="{FF2B5EF4-FFF2-40B4-BE49-F238E27FC236}">
                <a16:creationId xmlns:a16="http://schemas.microsoft.com/office/drawing/2014/main" id="{1FA2CF18-069E-90A2-E67C-23E384E9AF88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83457" y="2906930"/>
            <a:ext cx="4914900" cy="2786640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22" name="Plassholder for tekst 2">
            <a:extLst>
              <a:ext uri="{FF2B5EF4-FFF2-40B4-BE49-F238E27FC236}">
                <a16:creationId xmlns:a16="http://schemas.microsoft.com/office/drawing/2014/main" id="{CC0F2AA6-509B-40FD-305F-40C10509AF5F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6293645" y="2371480"/>
            <a:ext cx="4914900" cy="324096"/>
          </a:xfrm>
        </p:spPr>
        <p:txBody>
          <a:bodyPr anchor="b">
            <a:sp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25" name="Plassholder for innhold 2">
            <a:extLst>
              <a:ext uri="{FF2B5EF4-FFF2-40B4-BE49-F238E27FC236}">
                <a16:creationId xmlns:a16="http://schemas.microsoft.com/office/drawing/2014/main" id="{F7995FE7-D9D8-E5A7-0998-FC80208F36C4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6292850" y="2906930"/>
            <a:ext cx="4914900" cy="2786640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66F54638-0CEF-CF88-880A-BB1B90B37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1A604-F6D6-40B0-905F-3D485A5C5CC7}" type="datetime1">
              <a:rPr lang="nb-NO" smtClean="0"/>
              <a:t>15.04.2026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3D2854CB-6959-4ECC-FF68-3DED96A10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A7F05456-784F-8E68-7576-317A4CC84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ACD00-28B2-4D17-A930-2C9F8441C7C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57408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 til høy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6B7372A-A4C1-F7A9-DDBC-7EB01A6955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83456" y="1551128"/>
            <a:ext cx="4914901" cy="546304"/>
          </a:xfrm>
        </p:spPr>
        <p:txBody>
          <a:bodyPr/>
          <a:lstStyle>
            <a:lvl1pPr>
              <a:defRPr/>
            </a:lvl1pPr>
          </a:lstStyle>
          <a:p>
            <a:r>
              <a:rPr lang="nb-NO" dirty="0"/>
              <a:t>Overskrift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66560E9-3A9B-BC1E-9244-FE6677DD9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B9E2F-937C-4EF0-A3EF-09F23FBF1AA5}" type="datetime1">
              <a:rPr lang="nb-NO" smtClean="0"/>
              <a:t>15.04.2026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1B96096-A613-EAB0-7653-B2915ABD5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nb-NO" dirty="0">
              <a:solidFill>
                <a:schemeClr val="bg1"/>
              </a:solidFill>
            </a:endParaRPr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EFCDB43-C29E-6453-C979-4D8851F9D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E2ACD00-28B2-4D17-A930-2C9F8441C7CA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9" name="Plassholder for innhold 2">
            <a:extLst>
              <a:ext uri="{FF2B5EF4-FFF2-40B4-BE49-F238E27FC236}">
                <a16:creationId xmlns:a16="http://schemas.microsoft.com/office/drawing/2014/main" id="{9E19BAB1-46F3-4F07-DAA5-9E3F591BF405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83457" y="2906930"/>
            <a:ext cx="4914900" cy="2786640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11" name="Plassholder for bilde 10">
            <a:extLst>
              <a:ext uri="{FF2B5EF4-FFF2-40B4-BE49-F238E27FC236}">
                <a16:creationId xmlns:a16="http://schemas.microsoft.com/office/drawing/2014/main" id="{85787076-06B7-4453-0D38-BE2AAE579336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92850" y="-1"/>
            <a:ext cx="5899150" cy="6857433"/>
          </a:xfrm>
        </p:spPr>
        <p:txBody>
          <a:bodyPr/>
          <a:lstStyle/>
          <a:p>
            <a:r>
              <a:rPr lang="nb-NO"/>
              <a:t>Klikk på ikonet for å legge til et bilde</a:t>
            </a:r>
          </a:p>
        </p:txBody>
      </p:sp>
    </p:spTree>
    <p:extLst>
      <p:ext uri="{BB962C8B-B14F-4D97-AF65-F5344CB8AC3E}">
        <p14:creationId xmlns:p14="http://schemas.microsoft.com/office/powerpoint/2010/main" val="2893454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0F6A5C6-E1C4-952D-DABF-1BB5BF893E8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83457" y="1551128"/>
            <a:ext cx="5112544" cy="546304"/>
          </a:xfrm>
        </p:spPr>
        <p:txBody>
          <a:bodyPr/>
          <a:lstStyle>
            <a:lvl1pPr>
              <a:defRPr/>
            </a:lvl1pPr>
          </a:lstStyle>
          <a:p>
            <a:r>
              <a:rPr lang="nb-NO" dirty="0"/>
              <a:t>Overskrift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AF9189F2-90EA-8E91-C548-D83149ABB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F93BC-F15C-4A60-B97C-6532A79C4959}" type="datetime1">
              <a:rPr lang="nb-NO" smtClean="0"/>
              <a:t>15.04.2026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260C1620-A883-B651-8150-B415FC34F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3DC0A9E3-377C-16F0-9402-9273CFB90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ACD00-28B2-4D17-A930-2C9F8441C7CA}" type="slidenum">
              <a:rPr lang="nb-NO" smtClean="0"/>
              <a:t>‹#›</a:t>
            </a:fld>
            <a:endParaRPr lang="nb-NO"/>
          </a:p>
        </p:txBody>
      </p:sp>
      <p:sp>
        <p:nvSpPr>
          <p:cNvPr id="8" name="Plassholder for innhold 2">
            <a:extLst>
              <a:ext uri="{FF2B5EF4-FFF2-40B4-BE49-F238E27FC236}">
                <a16:creationId xmlns:a16="http://schemas.microsoft.com/office/drawing/2014/main" id="{3A2F0115-78AC-C8B0-4AB3-0DA8386F7D7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83457" y="2906930"/>
            <a:ext cx="4914900" cy="2786640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10" name="Plassholder for diagram 9">
            <a:extLst>
              <a:ext uri="{FF2B5EF4-FFF2-40B4-BE49-F238E27FC236}">
                <a16:creationId xmlns:a16="http://schemas.microsoft.com/office/drawing/2014/main" id="{A0C8A268-A2DD-1464-E3A5-DA0B43B4E7D3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292850" y="813391"/>
            <a:ext cx="5410994" cy="5248478"/>
          </a:xfrm>
        </p:spPr>
        <p:txBody>
          <a:bodyPr/>
          <a:lstStyle/>
          <a:p>
            <a:r>
              <a:rPr lang="nb-NO"/>
              <a:t>Klikk ikonet for å legge til et diagram</a:t>
            </a:r>
          </a:p>
        </p:txBody>
      </p:sp>
    </p:spTree>
    <p:extLst>
      <p:ext uri="{BB962C8B-B14F-4D97-AF65-F5344CB8AC3E}">
        <p14:creationId xmlns:p14="http://schemas.microsoft.com/office/powerpoint/2010/main" val="1776286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ldekkende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tel 1">
            <a:extLst>
              <a:ext uri="{FF2B5EF4-FFF2-40B4-BE49-F238E27FC236}">
                <a16:creationId xmlns:a16="http://schemas.microsoft.com/office/drawing/2014/main" id="{C0566681-5DA7-7714-02AF-CADC532895C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-472572"/>
            <a:ext cx="12192000" cy="355097"/>
          </a:xfrm>
          <a:solidFill>
            <a:srgbClr val="FFFFFF">
              <a:alpha val="50000"/>
            </a:srgbClr>
          </a:solidFill>
        </p:spPr>
        <p:txBody>
          <a:bodyPr lIns="0" tIns="0" rIns="0" bIns="0" anchor="b" anchorCtr="0">
            <a:spAutoFit/>
          </a:bodyPr>
          <a:lstStyle>
            <a:lvl1pPr>
              <a:defRPr sz="2600" baseline="0">
                <a:solidFill>
                  <a:srgbClr val="002060"/>
                </a:solidFill>
              </a:defRPr>
            </a:lvl1pPr>
          </a:lstStyle>
          <a:p>
            <a:r>
              <a:rPr lang="nb-NO" dirty="0"/>
              <a:t>Skjult Tittel-felt for disposisjon og universell utforming</a:t>
            </a:r>
          </a:p>
        </p:txBody>
      </p:sp>
      <p:sp>
        <p:nvSpPr>
          <p:cNvPr id="11" name="Plassholder for bilde 10">
            <a:extLst>
              <a:ext uri="{FF2B5EF4-FFF2-40B4-BE49-F238E27FC236}">
                <a16:creationId xmlns:a16="http://schemas.microsoft.com/office/drawing/2014/main" id="{85787076-06B7-4453-0D38-BE2AAE579336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-1"/>
            <a:ext cx="12192000" cy="6857433"/>
          </a:xfrm>
        </p:spPr>
        <p:txBody>
          <a:bodyPr/>
          <a:lstStyle/>
          <a:p>
            <a:r>
              <a:rPr lang="nb-NO"/>
              <a:t>Klikk på ikonet for å legge til et bilde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66560E9-3A9B-BC1E-9244-FE6677DD9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72C46FC-42C5-4746-8D47-95A06F1AB2F2}" type="datetime1">
              <a:rPr lang="nb-NO" smtClean="0"/>
              <a:t>15.04.2026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1B96096-A613-EAB0-7653-B2915ABD5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b-NO" dirty="0">
              <a:solidFill>
                <a:schemeClr val="tx2"/>
              </a:solidFill>
            </a:endParaRPr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EFCDB43-C29E-6453-C979-4D8851F9D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E2ACD00-28B2-4D17-A930-2C9F8441C7CA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8" name="Logo i plassholder">
            <a:extLst>
              <a:ext uri="{FF2B5EF4-FFF2-40B4-BE49-F238E27FC236}">
                <a16:creationId xmlns:a16="http://schemas.microsoft.com/office/drawing/2014/main" id="{E4B1AE67-B7C5-DBE5-FBB2-7B7B1A82A7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97285" y="6129586"/>
            <a:ext cx="1531540" cy="371092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buNone/>
              <a:defRPr>
                <a:noFill/>
              </a:defRPr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2412688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oolsToo_Slide" descr="ToolsToo_Slide">
            <a:extLst>
              <a:ext uri="{FF2B5EF4-FFF2-40B4-BE49-F238E27FC236}">
                <a16:creationId xmlns:a16="http://schemas.microsoft.com/office/drawing/2014/main" id="{9F9CACDF-519A-83CA-E06F-90D1EB279468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3175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5720" tIns="22860" rIns="45720" bIns="228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b-NO" sz="900"/>
          </a:p>
        </p:txBody>
      </p:sp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3B7D64C1-85CD-7C67-0948-3FF0CDB34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3456" y="1551128"/>
            <a:ext cx="10720388" cy="546304"/>
          </a:xfrm>
          <a:prstGeom prst="rect">
            <a:avLst/>
          </a:prstGeom>
        </p:spPr>
        <p:txBody>
          <a:bodyPr vert="horz" wrap="square" lIns="43200" tIns="0" rIns="43200" bIns="0" rtlCol="0" anchor="b" anchorCtr="0">
            <a:spAutoFit/>
          </a:bodyPr>
          <a:lstStyle/>
          <a:p>
            <a:endParaRPr lang="nb-NO" dirty="0"/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00C49E59-D3F7-2BEB-91C8-C723726A9C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83457" y="2596837"/>
            <a:ext cx="7926627" cy="3106258"/>
          </a:xfrm>
          <a:prstGeom prst="rect">
            <a:avLst/>
          </a:prstGeom>
        </p:spPr>
        <p:txBody>
          <a:bodyPr vert="horz" lIns="43200" tIns="0" rIns="43200" bIns="0" rtlCol="0" anchor="t" anchorCtr="0">
            <a:no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DBB5651-E3BC-2F1B-F6E9-850B8CEE92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00062" y="343912"/>
            <a:ext cx="2743200" cy="184666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l" fontAlgn="ctr">
              <a:defRPr sz="1200">
                <a:solidFill>
                  <a:schemeClr val="tx2"/>
                </a:solidFill>
              </a:defRPr>
            </a:lvl1pPr>
          </a:lstStyle>
          <a:p>
            <a:fld id="{55020C72-5B06-4078-B3F9-47AB0DB3394C}" type="datetime1">
              <a:rPr lang="nb-NO" smtClean="0"/>
              <a:t>15.04.2026</a:t>
            </a:fld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F26BCF2-BF13-78A8-38A6-6FE7B032C3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92850" y="343912"/>
            <a:ext cx="5399088" cy="184666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endParaRPr lang="nb-NO" dirty="0">
              <a:solidFill>
                <a:schemeClr val="tx2"/>
              </a:solidFill>
            </a:endParaRPr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77FA799-8EE6-52E9-3D45-86CA6A6A2A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35364" y="6316147"/>
            <a:ext cx="668480" cy="184666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E2ACD00-28B2-4D17-A930-2C9F8441C7CA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20" name="Logo">
            <a:extLst>
              <a:ext uri="{FF2B5EF4-FFF2-40B4-BE49-F238E27FC236}">
                <a16:creationId xmlns:a16="http://schemas.microsoft.com/office/drawing/2014/main" id="{519A51BF-4022-1AB1-EE81-5BF580839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497285" y="6129586"/>
            <a:ext cx="1531540" cy="371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4361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9" r:id="rId2"/>
    <p:sldLayoutId id="2147483651" r:id="rId3"/>
    <p:sldLayoutId id="2147483650" r:id="rId4"/>
    <p:sldLayoutId id="2147483652" r:id="rId5"/>
    <p:sldLayoutId id="2147483653" r:id="rId6"/>
    <p:sldLayoutId id="2147483656" r:id="rId7"/>
    <p:sldLayoutId id="2147483658" r:id="rId8"/>
    <p:sldLayoutId id="2147483657" r:id="rId9"/>
    <p:sldLayoutId id="2147483660" r:id="rId10"/>
    <p:sldLayoutId id="2147483661" r:id="rId11"/>
    <p:sldLayoutId id="2147483662" r:id="rId12"/>
    <p:sldLayoutId id="2147483654" r:id="rId13"/>
    <p:sldLayoutId id="2147483655" r:id="rId14"/>
  </p:sldLayoutIdLst>
  <p:hf sldNum="0" hdr="0"/>
  <p:txStyles>
    <p:titleStyle>
      <a:lvl1pPr algn="l" defTabSz="914400" rtl="0" eaLnBrk="1" fontAlgn="ctr" latinLnBrk="0" hangingPunct="1">
        <a:lnSpc>
          <a:spcPct val="85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74650" indent="-374650" algn="l" defTabSz="914400" rtl="0" eaLnBrk="1" fontAlgn="ctr" latinLnBrk="0" hangingPunct="1">
        <a:lnSpc>
          <a:spcPct val="117000"/>
        </a:lnSpc>
        <a:spcBef>
          <a:spcPts val="1250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1pPr>
      <a:lvl2pPr marL="748800" indent="-373857" algn="l" defTabSz="914400" rtl="0" eaLnBrk="1" fontAlgn="ctr" latinLnBrk="0" hangingPunct="1">
        <a:lnSpc>
          <a:spcPct val="117000"/>
        </a:lnSpc>
        <a:spcBef>
          <a:spcPts val="250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1123200" indent="-374400" algn="l" defTabSz="914400" rtl="0" eaLnBrk="1" fontAlgn="ctr" latinLnBrk="0" hangingPunct="1">
        <a:lnSpc>
          <a:spcPct val="117000"/>
        </a:lnSpc>
        <a:spcBef>
          <a:spcPts val="250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0" indent="0" algn="l" defTabSz="914400" rtl="0" eaLnBrk="1" fontAlgn="ctr" latinLnBrk="0" hangingPunct="1">
        <a:lnSpc>
          <a:spcPct val="117000"/>
        </a:lnSpc>
        <a:spcBef>
          <a:spcPts val="500"/>
        </a:spcBef>
        <a:buFont typeface="Arial" panose="020B0604020202020204" pitchFamily="34" charset="0"/>
        <a:buNone/>
        <a:defRPr sz="1600" b="1" kern="1200">
          <a:solidFill>
            <a:schemeClr val="tx2"/>
          </a:solidFill>
          <a:latin typeface="+mn-lt"/>
          <a:ea typeface="+mn-ea"/>
          <a:cs typeface="+mn-cs"/>
        </a:defRPr>
      </a:lvl4pPr>
      <a:lvl5pPr marL="0" indent="0" algn="l" defTabSz="914400" rtl="0" eaLnBrk="1" fontAlgn="ctr" latinLnBrk="0" hangingPunct="1">
        <a:lnSpc>
          <a:spcPct val="117000"/>
        </a:lnSpc>
        <a:spcBef>
          <a:spcPts val="0"/>
        </a:spcBef>
        <a:spcAft>
          <a:spcPts val="500"/>
        </a:spcAft>
        <a:buFont typeface="Arial" panose="020B0604020202020204" pitchFamily="34" charset="0"/>
        <a:buNone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fontAlgn="ctr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fontAlgn="ctr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fontAlgn="ctr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fontAlgn="ctr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fontAlgn="ctr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fontAlgn="ctr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fontAlgn="ctr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fontAlgn="ctr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fontAlgn="ctr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fontAlgn="ctr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fontAlgn="ctr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fontAlgn="ctr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fontAlgn="ctr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15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620" userDrawn="1">
          <p15:clr>
            <a:srgbClr val="F26B43"/>
          </p15:clr>
        </p15:guide>
        <p15:guide id="4" pos="315" userDrawn="1">
          <p15:clr>
            <a:srgbClr val="F26B43"/>
          </p15:clr>
        </p15:guide>
        <p15:guide id="5" pos="7373" userDrawn="1">
          <p15:clr>
            <a:srgbClr val="F26B43"/>
          </p15:clr>
        </p15:guide>
        <p15:guide id="6" orient="horz" pos="3819" userDrawn="1">
          <p15:clr>
            <a:srgbClr val="F26B43"/>
          </p15:clr>
        </p15:guide>
        <p15:guide id="7" orient="horz" pos="4095" userDrawn="1">
          <p15:clr>
            <a:srgbClr val="F26B43"/>
          </p15:clr>
        </p15:guide>
        <p15:guide id="8" pos="3964" userDrawn="1">
          <p15:clr>
            <a:srgbClr val="F26B43"/>
          </p15:clr>
        </p15:guide>
        <p15:guide id="9" pos="3716" userDrawn="1">
          <p15:clr>
            <a:srgbClr val="F26B43"/>
          </p15:clr>
        </p15:guide>
        <p15:guide id="10" pos="2473" userDrawn="1">
          <p15:clr>
            <a:srgbClr val="9FCC3B"/>
          </p15:clr>
        </p15:guide>
        <p15:guide id="11" pos="2639" userDrawn="1">
          <p15:clr>
            <a:srgbClr val="9FCC3B"/>
          </p15:clr>
        </p15:guide>
        <p15:guide id="12" pos="4488" userDrawn="1">
          <p15:clr>
            <a:srgbClr val="9FCC3B"/>
          </p15:clr>
        </p15:guide>
        <p15:guide id="13" pos="4654" userDrawn="1">
          <p15:clr>
            <a:srgbClr val="9FCC3B"/>
          </p15:clr>
        </p15:guide>
        <p15:guide id="14" pos="6505" userDrawn="1">
          <p15:clr>
            <a:srgbClr val="9FCC3B"/>
          </p15:clr>
        </p15:guide>
        <p15:guide id="15" orient="horz" pos="359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803A682-D8E0-FC3F-E845-920AFD41F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Malen </a:t>
            </a:r>
            <a:r>
              <a:rPr lang="nb-NO" dirty="0" err="1"/>
              <a:t>i</a:t>
            </a:r>
            <a:r>
              <a:rPr lang="nb-NO" dirty="0"/>
              <a:t> bruk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CC60224F-E4E1-23C1-D5FE-DE8962C943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4664F-5C1C-474C-9694-042049AB1681}" type="datetime1">
              <a:rPr lang="nb-NO" smtClean="0"/>
              <a:t>15.04.2026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70906424-1B28-4E67-8F46-D887F1804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B671064C-7A35-D8AC-34B7-7DDA5687CD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3"/>
            <a:r>
              <a:rPr lang="nb-NO" dirty="0"/>
              <a:t>Bruk sideoppsettene i malen</a:t>
            </a:r>
          </a:p>
          <a:p>
            <a:pPr marL="0" indent="0">
              <a:buNone/>
            </a:pPr>
            <a:r>
              <a:rPr lang="nb-NO" dirty="0"/>
              <a:t>Malen har flere oppsett. Trykk på nedtrekksmenyen «Nytt lysbilde» for å velge. </a:t>
            </a:r>
          </a:p>
          <a:p>
            <a:endParaRPr lang="nb-NO" dirty="0"/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2DE6C72A-433F-B99A-BF00-6B8B2BE49A5F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pPr lvl="3" indent="-374650"/>
            <a:r>
              <a:rPr lang="nb-NO" dirty="0"/>
              <a:t>Jobbe med tekst</a:t>
            </a:r>
          </a:p>
          <a:p>
            <a:pPr marL="0" indent="0">
              <a:buNone/>
            </a:pPr>
            <a:r>
              <a:rPr lang="nb-NO" dirty="0"/>
              <a:t>Slå på eller av kulepunkter og nummerering på Hjem-fanen. </a:t>
            </a:r>
          </a:p>
          <a:p>
            <a:pPr marL="0" indent="0">
              <a:buNone/>
            </a:pPr>
            <a:r>
              <a:rPr lang="nb-NO" dirty="0"/>
              <a:t>Lim inn tekst og innhold med valget «Bruk måltema» eller «Bare tekst» for å ikke ta med formatering fra andre steder. Velg ved å trykke på ikonet som vises under det du limer inn.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4D316221-9248-79B1-4C3B-A9522B7D9F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68374" y="6062663"/>
            <a:ext cx="1323710" cy="438150"/>
          </a:xfrm>
          <a:prstGeom prst="rect">
            <a:avLst/>
          </a:prstGeom>
          <a:solidFill>
            <a:srgbClr val="FF0000">
              <a:alpha val="2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8" name="TekstSylinder 7">
            <a:extLst>
              <a:ext uri="{FF2B5EF4-FFF2-40B4-BE49-F238E27FC236}">
                <a16:creationId xmlns:a16="http://schemas.microsoft.com/office/drawing/2014/main" id="{9FEAD3BE-B34B-EE59-9C09-26929D9E2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814909" y="5932036"/>
            <a:ext cx="3057482" cy="699404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72000" tIns="72000" rIns="72000" bIns="72000" rtlCol="0">
            <a:spAutoFit/>
          </a:bodyPr>
          <a:lstStyle/>
          <a:p>
            <a:pPr marL="358775" indent="-358775"/>
            <a:r>
              <a:rPr lang="nb-NO" sz="1200" noProof="0" dirty="0"/>
              <a:t>←	Plasser sort kommunelogo ved hjelp av det røde feltet. Enten på hver side, eller på mastersiden i </a:t>
            </a:r>
            <a:r>
              <a:rPr lang="nb-NO" sz="1200" noProof="0" dirty="0" err="1"/>
              <a:t>malvisningen</a:t>
            </a:r>
            <a:r>
              <a:rPr lang="nb-NO" sz="1200" noProof="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277077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B9D3476-1CCF-5232-ED3C-3EA7039E27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D4F9CD80-E504-B13F-DA56-03A34C119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EC9AC-40A8-44E6-8579-50C4A73DCBF7}" type="datetime1">
              <a:rPr lang="nb-NO" smtClean="0"/>
              <a:t>15.04.2026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4A8093D7-1DA4-4424-1EF9-1F39F64EE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66D89763-A18E-1FC6-F4E1-B5B660A2BBF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tekst 5">
            <a:extLst>
              <a:ext uri="{FF2B5EF4-FFF2-40B4-BE49-F238E27FC236}">
                <a16:creationId xmlns:a16="http://schemas.microsoft.com/office/drawing/2014/main" id="{2569F61D-9039-97B3-DA0A-9E93DF1D746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tekst 6">
            <a:extLst>
              <a:ext uri="{FF2B5EF4-FFF2-40B4-BE49-F238E27FC236}">
                <a16:creationId xmlns:a16="http://schemas.microsoft.com/office/drawing/2014/main" id="{80D24575-E709-F458-9397-8C3798BCAB7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482306" y="2763838"/>
            <a:ext cx="2943225" cy="1751012"/>
          </a:xfrm>
        </p:spPr>
        <p:txBody>
          <a:bodyPr/>
          <a:lstStyle/>
          <a:p>
            <a:endParaRPr lang="nb-NO" dirty="0"/>
          </a:p>
        </p:txBody>
      </p:sp>
      <p:sp>
        <p:nvSpPr>
          <p:cNvPr id="8" name="Plassholder for tekst 7">
            <a:extLst>
              <a:ext uri="{FF2B5EF4-FFF2-40B4-BE49-F238E27FC236}">
                <a16:creationId xmlns:a16="http://schemas.microsoft.com/office/drawing/2014/main" id="{9F3B2458-3FD5-9E7C-C04A-66259A59758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765357" y="3582331"/>
            <a:ext cx="2377124" cy="765175"/>
          </a:xfrm>
        </p:spPr>
        <p:txBody>
          <a:bodyPr/>
          <a:lstStyle/>
          <a:p>
            <a:endParaRPr lang="nb-NO"/>
          </a:p>
        </p:txBody>
      </p:sp>
      <p:sp>
        <p:nvSpPr>
          <p:cNvPr id="9" name="Plassholder for tekst 8">
            <a:extLst>
              <a:ext uri="{FF2B5EF4-FFF2-40B4-BE49-F238E27FC236}">
                <a16:creationId xmlns:a16="http://schemas.microsoft.com/office/drawing/2014/main" id="{29C49427-36BC-68C1-C389-879B1C9D1AF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981950" y="2706825"/>
            <a:ext cx="2943225" cy="1751012"/>
          </a:xfrm>
        </p:spPr>
        <p:txBody>
          <a:bodyPr/>
          <a:lstStyle/>
          <a:p>
            <a:endParaRPr lang="nb-NO"/>
          </a:p>
        </p:txBody>
      </p:sp>
      <p:sp>
        <p:nvSpPr>
          <p:cNvPr id="10" name="Plassholder for tekst 9">
            <a:extLst>
              <a:ext uri="{FF2B5EF4-FFF2-40B4-BE49-F238E27FC236}">
                <a16:creationId xmlns:a16="http://schemas.microsoft.com/office/drawing/2014/main" id="{DF5BE610-E317-D21E-0152-DC044B45E12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265000" y="3599659"/>
            <a:ext cx="2377124" cy="765175"/>
          </a:xfrm>
        </p:spPr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769690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48027F3-2AB6-D451-C13F-FE3A257C3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15EFA760-A1CB-BE22-0BDF-0921C58B3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EC9AC-40A8-44E6-8579-50C4A73DCBF7}" type="datetime1">
              <a:rPr lang="nb-NO" smtClean="0"/>
              <a:t>15.04.2026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33C8CFFC-9BDE-A6CB-6CB6-8FFEDCDC8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9FECA2BE-5F4C-C5E9-C3EF-8A7DC87AF30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ED9B0955-A8FC-6978-7F5C-40F9DC7ECD24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tekst 6">
            <a:extLst>
              <a:ext uri="{FF2B5EF4-FFF2-40B4-BE49-F238E27FC236}">
                <a16:creationId xmlns:a16="http://schemas.microsoft.com/office/drawing/2014/main" id="{D5AE972A-A83C-478B-CF25-605692F86B3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8" name="Plassholder for innhold 7">
            <a:extLst>
              <a:ext uri="{FF2B5EF4-FFF2-40B4-BE49-F238E27FC236}">
                <a16:creationId xmlns:a16="http://schemas.microsoft.com/office/drawing/2014/main" id="{B3F264FD-4B40-AA81-F720-8F0A1842D129}"/>
              </a:ext>
            </a:extLst>
          </p:cNvPr>
          <p:cNvSpPr>
            <a:spLocks noGrp="1"/>
          </p:cNvSpPr>
          <p:nvPr>
            <p:ph sz="quarter" idx="16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tekst 8">
            <a:extLst>
              <a:ext uri="{FF2B5EF4-FFF2-40B4-BE49-F238E27FC236}">
                <a16:creationId xmlns:a16="http://schemas.microsoft.com/office/drawing/2014/main" id="{55ECE6B6-4AB2-88A2-3491-9B797E53165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0" name="Plassholder for innhold 9">
            <a:extLst>
              <a:ext uri="{FF2B5EF4-FFF2-40B4-BE49-F238E27FC236}">
                <a16:creationId xmlns:a16="http://schemas.microsoft.com/office/drawing/2014/main" id="{22B10B94-08C3-2C62-1068-CC494B1469BA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421878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B6FEB84-086A-43AB-ABA6-52775169C0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65423D4B-B3A1-C1C5-D4D3-6647AF2F9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EC9AC-40A8-44E6-8579-50C4A73DCBF7}" type="datetime1">
              <a:rPr lang="nb-NO" smtClean="0"/>
              <a:t>15.04.2026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89BDE34C-2F9C-3F3A-1368-12230F0B0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DF9A598E-4826-267B-6386-6B2812EABE6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bilde 5">
            <a:extLst>
              <a:ext uri="{FF2B5EF4-FFF2-40B4-BE49-F238E27FC236}">
                <a16:creationId xmlns:a16="http://schemas.microsoft.com/office/drawing/2014/main" id="{48C74F3C-2733-9E56-3986-8C9C041431EF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tekst 6">
            <a:extLst>
              <a:ext uri="{FF2B5EF4-FFF2-40B4-BE49-F238E27FC236}">
                <a16:creationId xmlns:a16="http://schemas.microsoft.com/office/drawing/2014/main" id="{32E979BB-8390-87E9-9EE7-F9DA6EC3201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8" name="Plassholder for tekst 7">
            <a:extLst>
              <a:ext uri="{FF2B5EF4-FFF2-40B4-BE49-F238E27FC236}">
                <a16:creationId xmlns:a16="http://schemas.microsoft.com/office/drawing/2014/main" id="{6924645C-4733-FBA0-6083-2BFE375845DE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bilde 8">
            <a:extLst>
              <a:ext uri="{FF2B5EF4-FFF2-40B4-BE49-F238E27FC236}">
                <a16:creationId xmlns:a16="http://schemas.microsoft.com/office/drawing/2014/main" id="{4CB3FDAC-534A-4973-F0CE-2FE9975AAE49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0" name="Plassholder for tekst 9">
            <a:extLst>
              <a:ext uri="{FF2B5EF4-FFF2-40B4-BE49-F238E27FC236}">
                <a16:creationId xmlns:a16="http://schemas.microsoft.com/office/drawing/2014/main" id="{D3D475B2-018F-5577-6920-EAEEDD026EF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1" name="Plassholder for tekst 10">
            <a:extLst>
              <a:ext uri="{FF2B5EF4-FFF2-40B4-BE49-F238E27FC236}">
                <a16:creationId xmlns:a16="http://schemas.microsoft.com/office/drawing/2014/main" id="{BD52B284-5757-459E-7008-3ECEA32B08E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2" name="Plassholder for bilde 11">
            <a:extLst>
              <a:ext uri="{FF2B5EF4-FFF2-40B4-BE49-F238E27FC236}">
                <a16:creationId xmlns:a16="http://schemas.microsoft.com/office/drawing/2014/main" id="{B9F5E5C5-FE2A-E0C3-48B8-D153CE1B6849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3" name="Plassholder for tekst 12">
            <a:extLst>
              <a:ext uri="{FF2B5EF4-FFF2-40B4-BE49-F238E27FC236}">
                <a16:creationId xmlns:a16="http://schemas.microsoft.com/office/drawing/2014/main" id="{8273B495-A79B-AECF-586F-D8D5FED14660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4" name="Plassholder for tekst 13">
            <a:extLst>
              <a:ext uri="{FF2B5EF4-FFF2-40B4-BE49-F238E27FC236}">
                <a16:creationId xmlns:a16="http://schemas.microsoft.com/office/drawing/2014/main" id="{E0E5BEC3-8483-0E99-AEE2-18D60627F42C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5" name="Plassholder for bilde 14">
            <a:extLst>
              <a:ext uri="{FF2B5EF4-FFF2-40B4-BE49-F238E27FC236}">
                <a16:creationId xmlns:a16="http://schemas.microsoft.com/office/drawing/2014/main" id="{4735C7AB-3857-6EAA-8A8A-777D081C02A9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6" name="Plassholder for tekst 15">
            <a:extLst>
              <a:ext uri="{FF2B5EF4-FFF2-40B4-BE49-F238E27FC236}">
                <a16:creationId xmlns:a16="http://schemas.microsoft.com/office/drawing/2014/main" id="{FBA49D04-9838-71FA-6796-9934145C084A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648259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F8BF861-D13E-3FA8-DB03-E0421F79E7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DFAB1A0B-7C99-88EC-C220-83E379C1D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39023-39C0-4E06-9276-8A9606EBAA06}" type="datetime1">
              <a:rPr lang="nb-NO" smtClean="0"/>
              <a:t>15.04.2026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E493C305-979E-B07C-753A-1DBCAD1C2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31347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8F67F71E-E0A9-2757-8725-B6882F3BF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D1D4B-88E7-4BE3-BA00-2C3E447913EB}" type="datetime1">
              <a:rPr lang="nb-NO" smtClean="0"/>
              <a:t>15.04.2026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6DF1D209-57DA-8CEC-8EAF-06E34AD34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Tittel 3">
            <a:extLst>
              <a:ext uri="{FF2B5EF4-FFF2-40B4-BE49-F238E27FC236}">
                <a16:creationId xmlns:a16="http://schemas.microsoft.com/office/drawing/2014/main" id="{3769E0E9-823F-E4B5-CF06-E78402AF0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87715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>
            <a:extLst>
              <a:ext uri="{FF2B5EF4-FFF2-40B4-BE49-F238E27FC236}">
                <a16:creationId xmlns:a16="http://schemas.microsoft.com/office/drawing/2014/main" id="{38C9E01B-22A2-0083-A17F-52DF23D10D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/>
              <a:t>Bokser</a:t>
            </a:r>
            <a:r>
              <a:rPr lang="nb-NO" dirty="0"/>
              <a:t>, </a:t>
            </a:r>
            <a:r>
              <a:rPr lang="nb-NO" dirty="0" err="1"/>
              <a:t>klipp</a:t>
            </a:r>
            <a:r>
              <a:rPr lang="nb-NO" dirty="0"/>
              <a:t> </a:t>
            </a:r>
            <a:r>
              <a:rPr lang="nb-NO" dirty="0" err="1"/>
              <a:t>ut</a:t>
            </a:r>
            <a:r>
              <a:rPr lang="nb-NO" dirty="0"/>
              <a:t> </a:t>
            </a:r>
            <a:r>
              <a:rPr lang="nb-NO" dirty="0" err="1"/>
              <a:t>og</a:t>
            </a:r>
            <a:r>
              <a:rPr lang="nb-NO" dirty="0"/>
              <a:t> </a:t>
            </a:r>
            <a:r>
              <a:rPr lang="nb-NO" dirty="0" err="1"/>
              <a:t>lim</a:t>
            </a:r>
            <a:r>
              <a:rPr lang="nb-NO" dirty="0"/>
              <a:t> inn </a:t>
            </a:r>
            <a:r>
              <a:rPr lang="nb-NO" dirty="0" err="1"/>
              <a:t>på</a:t>
            </a:r>
            <a:r>
              <a:rPr lang="nb-NO" dirty="0"/>
              <a:t> </a:t>
            </a:r>
            <a:r>
              <a:rPr lang="nb-NO" dirty="0" err="1"/>
              <a:t>andre</a:t>
            </a:r>
            <a:r>
              <a:rPr lang="nb-NO" dirty="0"/>
              <a:t> sider</a:t>
            </a:r>
          </a:p>
        </p:txBody>
      </p:sp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73F0144B-816E-62F4-D895-7D272C225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D1D4B-88E7-4BE3-BA00-2C3E447913EB}" type="datetime1">
              <a:rPr lang="nb-NO" smtClean="0"/>
              <a:t>15.04.2026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637D3068-D5E8-487B-E840-30DAD481A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Rektangel: avrundede hjørner 6">
            <a:extLst>
              <a:ext uri="{FF2B5EF4-FFF2-40B4-BE49-F238E27FC236}">
                <a16:creationId xmlns:a16="http://schemas.microsoft.com/office/drawing/2014/main" id="{0104A40C-601B-65FE-29FA-854CA0EFCAA6}"/>
              </a:ext>
            </a:extLst>
          </p:cNvPr>
          <p:cNvSpPr/>
          <p:nvPr/>
        </p:nvSpPr>
        <p:spPr>
          <a:xfrm rot="21226887">
            <a:off x="6528049" y="2995683"/>
            <a:ext cx="2168417" cy="1485547"/>
          </a:xfrm>
          <a:prstGeom prst="roundRect">
            <a:avLst>
              <a:gd name="adj" fmla="val 12146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bIns="46800" rtlCol="0" anchor="ctr"/>
          <a:lstStyle/>
          <a:p>
            <a:pPr algn="ctr"/>
            <a:r>
              <a:rPr lang="nb-NO" noProof="0" dirty="0">
                <a:solidFill>
                  <a:schemeClr val="tx2"/>
                </a:solidFill>
              </a:rPr>
              <a:t>Teknologi &amp;</a:t>
            </a:r>
            <a:br>
              <a:rPr lang="nb-NO" noProof="0" dirty="0">
                <a:solidFill>
                  <a:schemeClr val="tx2"/>
                </a:solidFill>
              </a:rPr>
            </a:br>
            <a:r>
              <a:rPr lang="nb-NO" noProof="0" dirty="0">
                <a:solidFill>
                  <a:schemeClr val="tx2"/>
                </a:solidFill>
              </a:rPr>
              <a:t>digitalisering</a:t>
            </a:r>
          </a:p>
        </p:txBody>
      </p:sp>
      <p:sp>
        <p:nvSpPr>
          <p:cNvPr id="8" name="Rektangel: avrundede hjørner 7">
            <a:extLst>
              <a:ext uri="{FF2B5EF4-FFF2-40B4-BE49-F238E27FC236}">
                <a16:creationId xmlns:a16="http://schemas.microsoft.com/office/drawing/2014/main" id="{3A267365-79BC-07DB-7969-249FB4015C10}"/>
              </a:ext>
            </a:extLst>
          </p:cNvPr>
          <p:cNvSpPr/>
          <p:nvPr/>
        </p:nvSpPr>
        <p:spPr>
          <a:xfrm rot="21436452">
            <a:off x="9556883" y="2990055"/>
            <a:ext cx="2168417" cy="1496803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bIns="46800" rtlCol="0" anchor="ctr"/>
          <a:lstStyle/>
          <a:p>
            <a:pPr algn="ctr"/>
            <a:r>
              <a:rPr lang="nb-NO" noProof="0" dirty="0">
                <a:solidFill>
                  <a:schemeClr val="tx2"/>
                </a:solidFill>
              </a:rPr>
              <a:t>Drift, miljø</a:t>
            </a:r>
            <a:br>
              <a:rPr lang="nb-NO" noProof="0" dirty="0">
                <a:solidFill>
                  <a:schemeClr val="tx2"/>
                </a:solidFill>
              </a:rPr>
            </a:br>
            <a:r>
              <a:rPr lang="nb-NO" noProof="0" dirty="0">
                <a:solidFill>
                  <a:schemeClr val="tx2"/>
                </a:solidFill>
              </a:rPr>
              <a:t>&amp; analyse</a:t>
            </a:r>
          </a:p>
        </p:txBody>
      </p:sp>
      <p:sp>
        <p:nvSpPr>
          <p:cNvPr id="9" name="Rektangel: avrundede hjørner 8">
            <a:extLst>
              <a:ext uri="{FF2B5EF4-FFF2-40B4-BE49-F238E27FC236}">
                <a16:creationId xmlns:a16="http://schemas.microsoft.com/office/drawing/2014/main" id="{22624697-CB78-7248-80C2-CC77EAB3A2F3}"/>
              </a:ext>
            </a:extLst>
          </p:cNvPr>
          <p:cNvSpPr/>
          <p:nvPr/>
        </p:nvSpPr>
        <p:spPr>
          <a:xfrm rot="490709">
            <a:off x="3499216" y="2990055"/>
            <a:ext cx="2168417" cy="1496803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rIns="90000" bIns="46800" rtlCol="0" anchor="ctr"/>
          <a:lstStyle/>
          <a:p>
            <a:pPr algn="ctr"/>
            <a:r>
              <a:rPr lang="nb-NO" noProof="0" dirty="0">
                <a:solidFill>
                  <a:schemeClr val="tx2"/>
                </a:solidFill>
              </a:rPr>
              <a:t>Planlegging &amp; </a:t>
            </a:r>
            <a:br>
              <a:rPr lang="nb-NO" noProof="0" dirty="0">
                <a:solidFill>
                  <a:schemeClr val="tx2"/>
                </a:solidFill>
              </a:rPr>
            </a:br>
            <a:r>
              <a:rPr lang="nb-NO" noProof="0" dirty="0">
                <a:solidFill>
                  <a:schemeClr val="tx2"/>
                </a:solidFill>
              </a:rPr>
              <a:t>utvikling</a:t>
            </a:r>
          </a:p>
        </p:txBody>
      </p:sp>
      <p:grpSp>
        <p:nvGrpSpPr>
          <p:cNvPr id="17" name="Blomsterform">
            <a:extLst>
              <a:ext uri="{FF2B5EF4-FFF2-40B4-BE49-F238E27FC236}">
                <a16:creationId xmlns:a16="http://schemas.microsoft.com/office/drawing/2014/main" id="{B1D1F8E2-F875-2909-05F5-B4C9A5BD9308}"/>
              </a:ext>
            </a:extLst>
          </p:cNvPr>
          <p:cNvGrpSpPr/>
          <p:nvPr/>
        </p:nvGrpSpPr>
        <p:grpSpPr>
          <a:xfrm>
            <a:off x="500062" y="2766439"/>
            <a:ext cx="2138738" cy="1944035"/>
            <a:chOff x="9195403" y="646831"/>
            <a:chExt cx="2138738" cy="1944035"/>
          </a:xfrm>
        </p:grpSpPr>
        <p:sp>
          <p:nvSpPr>
            <p:cNvPr id="14" name="Form">
              <a:extLst>
                <a:ext uri="{FF2B5EF4-FFF2-40B4-BE49-F238E27FC236}">
                  <a16:creationId xmlns:a16="http://schemas.microsoft.com/office/drawing/2014/main" id="{2CFF1B9D-9AED-EFC8-E58C-9FFEA802524D}"/>
                </a:ext>
              </a:extLst>
            </p:cNvPr>
            <p:cNvSpPr/>
            <p:nvPr/>
          </p:nvSpPr>
          <p:spPr>
            <a:xfrm>
              <a:off x="9195403" y="646831"/>
              <a:ext cx="2138738" cy="1944035"/>
            </a:xfrm>
            <a:custGeom>
              <a:avLst/>
              <a:gdLst>
                <a:gd name="csX0" fmla="*/ 1171253 w 2138738"/>
                <a:gd name="csY0" fmla="*/ 84395 h 1944035"/>
                <a:gd name="csX1" fmla="*/ 1297669 w 2138738"/>
                <a:gd name="csY1" fmla="*/ 29189 h 1944035"/>
                <a:gd name="csX2" fmla="*/ 1772650 w 2138738"/>
                <a:gd name="csY2" fmla="*/ 303417 h 1944035"/>
                <a:gd name="csX3" fmla="*/ 1788051 w 2138738"/>
                <a:gd name="csY3" fmla="*/ 440502 h 1944035"/>
                <a:gd name="csX4" fmla="*/ 1889576 w 2138738"/>
                <a:gd name="csY4" fmla="*/ 616358 h 1944035"/>
                <a:gd name="csX5" fmla="*/ 2000597 w 2138738"/>
                <a:gd name="csY5" fmla="*/ 698231 h 1944035"/>
                <a:gd name="csX6" fmla="*/ 2000597 w 2138738"/>
                <a:gd name="csY6" fmla="*/ 1246692 h 1944035"/>
                <a:gd name="csX7" fmla="*/ 1889576 w 2138738"/>
                <a:gd name="csY7" fmla="*/ 1328572 h 1944035"/>
                <a:gd name="csX8" fmla="*/ 1788051 w 2138738"/>
                <a:gd name="csY8" fmla="*/ 1504421 h 1944035"/>
                <a:gd name="csX9" fmla="*/ 1772650 w 2138738"/>
                <a:gd name="csY9" fmla="*/ 1641506 h 1944035"/>
                <a:gd name="csX10" fmla="*/ 1297669 w 2138738"/>
                <a:gd name="csY10" fmla="*/ 1915740 h 1944035"/>
                <a:gd name="csX11" fmla="*/ 1171253 w 2138738"/>
                <a:gd name="csY11" fmla="*/ 1860528 h 1944035"/>
                <a:gd name="csX12" fmla="*/ 968197 w 2138738"/>
                <a:gd name="csY12" fmla="*/ 1860528 h 1944035"/>
                <a:gd name="csX13" fmla="*/ 841775 w 2138738"/>
                <a:gd name="csY13" fmla="*/ 1915740 h 1944035"/>
                <a:gd name="csX14" fmla="*/ 366794 w 2138738"/>
                <a:gd name="csY14" fmla="*/ 1641506 h 1944035"/>
                <a:gd name="csX15" fmla="*/ 351399 w 2138738"/>
                <a:gd name="csY15" fmla="*/ 1504421 h 1944035"/>
                <a:gd name="csX16" fmla="*/ 249868 w 2138738"/>
                <a:gd name="csY16" fmla="*/ 1328572 h 1944035"/>
                <a:gd name="csX17" fmla="*/ 138853 w 2138738"/>
                <a:gd name="csY17" fmla="*/ 1246692 h 1944035"/>
                <a:gd name="csX18" fmla="*/ 138853 w 2138738"/>
                <a:gd name="csY18" fmla="*/ 698231 h 1944035"/>
                <a:gd name="csX19" fmla="*/ 249868 w 2138738"/>
                <a:gd name="csY19" fmla="*/ 616358 h 1944035"/>
                <a:gd name="csX20" fmla="*/ 351399 w 2138738"/>
                <a:gd name="csY20" fmla="*/ 440502 h 1944035"/>
                <a:gd name="csX21" fmla="*/ 366794 w 2138738"/>
                <a:gd name="csY21" fmla="*/ 303417 h 1944035"/>
                <a:gd name="csX22" fmla="*/ 841775 w 2138738"/>
                <a:gd name="csY22" fmla="*/ 29189 h 1944035"/>
                <a:gd name="csX23" fmla="*/ 968197 w 2138738"/>
                <a:gd name="csY23" fmla="*/ 84395 h 1944035"/>
                <a:gd name="csX24" fmla="*/ 1171253 w 2138738"/>
                <a:gd name="csY24" fmla="*/ 84395 h 194403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</a:cxnLst>
              <a:rect l="l" t="t" r="r" b="b"/>
              <a:pathLst>
                <a:path w="2138738" h="1944035">
                  <a:moveTo>
                    <a:pt x="1171253" y="84395"/>
                  </a:moveTo>
                  <a:lnTo>
                    <a:pt x="1297669" y="29189"/>
                  </a:lnTo>
                  <a:cubicBezTo>
                    <a:pt x="1507943" y="-62636"/>
                    <a:pt x="1747035" y="75400"/>
                    <a:pt x="1772650" y="303417"/>
                  </a:cubicBezTo>
                  <a:lnTo>
                    <a:pt x="1788051" y="440502"/>
                  </a:lnTo>
                  <a:cubicBezTo>
                    <a:pt x="1795936" y="510697"/>
                    <a:pt x="1832727" y="574428"/>
                    <a:pt x="1889576" y="616358"/>
                  </a:cubicBezTo>
                  <a:lnTo>
                    <a:pt x="2000597" y="698231"/>
                  </a:lnTo>
                  <a:cubicBezTo>
                    <a:pt x="2185257" y="834422"/>
                    <a:pt x="2185257" y="1110502"/>
                    <a:pt x="2000597" y="1246692"/>
                  </a:cubicBezTo>
                  <a:lnTo>
                    <a:pt x="1889576" y="1328572"/>
                  </a:lnTo>
                  <a:cubicBezTo>
                    <a:pt x="1832727" y="1370495"/>
                    <a:pt x="1795936" y="1434226"/>
                    <a:pt x="1788051" y="1504421"/>
                  </a:cubicBezTo>
                  <a:lnTo>
                    <a:pt x="1772650" y="1641506"/>
                  </a:lnTo>
                  <a:cubicBezTo>
                    <a:pt x="1747035" y="1869523"/>
                    <a:pt x="1507943" y="2007566"/>
                    <a:pt x="1297669" y="1915740"/>
                  </a:cubicBezTo>
                  <a:lnTo>
                    <a:pt x="1171253" y="1860528"/>
                  </a:lnTo>
                  <a:cubicBezTo>
                    <a:pt x="1106519" y="1832262"/>
                    <a:pt x="1032931" y="1832262"/>
                    <a:pt x="968197" y="1860528"/>
                  </a:cubicBezTo>
                  <a:lnTo>
                    <a:pt x="841775" y="1915740"/>
                  </a:lnTo>
                  <a:cubicBezTo>
                    <a:pt x="631500" y="2007566"/>
                    <a:pt x="392408" y="1869523"/>
                    <a:pt x="366794" y="1641506"/>
                  </a:cubicBezTo>
                  <a:lnTo>
                    <a:pt x="351399" y="1504421"/>
                  </a:lnTo>
                  <a:cubicBezTo>
                    <a:pt x="343514" y="1434226"/>
                    <a:pt x="306716" y="1370495"/>
                    <a:pt x="249868" y="1328572"/>
                  </a:cubicBezTo>
                  <a:lnTo>
                    <a:pt x="138853" y="1246692"/>
                  </a:lnTo>
                  <a:cubicBezTo>
                    <a:pt x="-45813" y="1110502"/>
                    <a:pt x="-45813" y="834422"/>
                    <a:pt x="138853" y="698231"/>
                  </a:cubicBezTo>
                  <a:lnTo>
                    <a:pt x="249868" y="616358"/>
                  </a:lnTo>
                  <a:cubicBezTo>
                    <a:pt x="306716" y="574428"/>
                    <a:pt x="343514" y="510697"/>
                    <a:pt x="351399" y="440502"/>
                  </a:cubicBezTo>
                  <a:lnTo>
                    <a:pt x="366794" y="303417"/>
                  </a:lnTo>
                  <a:cubicBezTo>
                    <a:pt x="392408" y="75400"/>
                    <a:pt x="631500" y="-62636"/>
                    <a:pt x="841775" y="29189"/>
                  </a:cubicBezTo>
                  <a:lnTo>
                    <a:pt x="968197" y="84395"/>
                  </a:lnTo>
                  <a:cubicBezTo>
                    <a:pt x="1032931" y="112667"/>
                    <a:pt x="1106519" y="112667"/>
                    <a:pt x="1171253" y="84395"/>
                  </a:cubicBezTo>
                </a:path>
              </a:pathLst>
            </a:custGeom>
            <a:solidFill>
              <a:schemeClr val="accent3"/>
            </a:solidFill>
            <a:ln w="6322" cap="flat">
              <a:noFill/>
              <a:prstDash val="solid"/>
              <a:round/>
            </a:ln>
          </p:spPr>
          <p:txBody>
            <a:bodyPr anchor="ctr" anchorCtr="0"/>
            <a:lstStyle/>
            <a:p>
              <a:pPr algn="ctr"/>
              <a:endParaRPr lang="nb-NO" sz="1650" b="1" dirty="0">
                <a:noFill/>
              </a:endParaRPr>
            </a:p>
          </p:txBody>
        </p:sp>
        <p:sp>
          <p:nvSpPr>
            <p:cNvPr id="16" name="TekstSylinder 15">
              <a:extLst>
                <a:ext uri="{FF2B5EF4-FFF2-40B4-BE49-F238E27FC236}">
                  <a16:creationId xmlns:a16="http://schemas.microsoft.com/office/drawing/2014/main" id="{8A71C333-EB73-FFFA-679A-88831B931978}"/>
                </a:ext>
              </a:extLst>
            </p:cNvPr>
            <p:cNvSpPr txBox="1"/>
            <p:nvPr/>
          </p:nvSpPr>
          <p:spPr>
            <a:xfrm rot="20887069">
              <a:off x="9353547" y="1280498"/>
              <a:ext cx="1822450" cy="600164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nb-NO" sz="1650" b="1" cap="all" spc="-30" noProof="0" dirty="0"/>
                <a:t>KARRIERE-</a:t>
              </a:r>
              <a:br>
                <a:rPr lang="nb-NO" sz="1650" b="1" cap="all" spc="-30" noProof="0" dirty="0"/>
              </a:br>
              <a:r>
                <a:rPr lang="nb-NO" sz="1650" b="1" cap="all" spc="-30" noProof="0" dirty="0"/>
                <a:t>MULIGHETER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574097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tel 4">
            <a:extLst>
              <a:ext uri="{FF2B5EF4-FFF2-40B4-BE49-F238E27FC236}">
                <a16:creationId xmlns:a16="http://schemas.microsoft.com/office/drawing/2014/main" id="{37970BAC-5BC5-A876-D3C2-036B3D69AA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989EB332-0163-3091-6FEA-DF93D01C9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E814A-74BF-452B-9233-6ABE3D88D17D}" type="datetime1">
              <a:rPr lang="nb-NO" smtClean="0"/>
              <a:t>15.04.2026</a:t>
            </a:fld>
            <a:endParaRPr lang="nb-NO" dirty="0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2C1BCE33-AD99-C924-FEAC-ABE0E7B20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>
              <a:solidFill>
                <a:schemeClr val="bg1"/>
              </a:solidFill>
            </a:endParaRPr>
          </a:p>
        </p:txBody>
      </p:sp>
      <p:sp>
        <p:nvSpPr>
          <p:cNvPr id="10" name="Plassholder for tekst 9">
            <a:extLst>
              <a:ext uri="{FF2B5EF4-FFF2-40B4-BE49-F238E27FC236}">
                <a16:creationId xmlns:a16="http://schemas.microsoft.com/office/drawing/2014/main" id="{FFE2CD5B-FAC6-D21D-2B1B-4C18F87D99A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976069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DE825FC-02EB-DCF2-2370-8773B6131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7B13985-BCF4-15F0-FCF1-593820DBA0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BFFD404-C4B9-DC50-2515-AD3EF6B29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8AF7-F660-47AC-95BA-FD7D2A63BDBC}" type="datetime1">
              <a:rPr lang="nb-NO" smtClean="0"/>
              <a:t>15.04.2026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6861454-F0D2-F6D9-20D5-5B7F9574E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160596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8FBACFA-A081-06F0-B4CA-C99AC22438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071A1B05-A2C8-56A7-FD68-1D68E2A8C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E0D4E-6649-48E8-A4F7-426ED20EB46A}" type="datetime1">
              <a:rPr lang="nb-NO" smtClean="0"/>
              <a:t>15.04.2026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4F5D800E-FC1D-0871-76B1-1FBDA2C3D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6695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ekst 1">
            <a:extLst>
              <a:ext uri="{FF2B5EF4-FFF2-40B4-BE49-F238E27FC236}">
                <a16:creationId xmlns:a16="http://schemas.microsoft.com/office/drawing/2014/main" id="{BBF9B129-1DE7-F5CE-6057-9F323958CC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206318A6-37DD-CFB0-DDEE-24A88E97E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33F-231F-4549-9B0E-5B4F7550B4CB}" type="datetime1">
              <a:rPr lang="nb-NO" smtClean="0"/>
              <a:t>15.04.2026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8FC27B27-CDE5-21E1-905E-8CCD0DBE8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Tittel 4">
            <a:extLst>
              <a:ext uri="{FF2B5EF4-FFF2-40B4-BE49-F238E27FC236}">
                <a16:creationId xmlns:a16="http://schemas.microsoft.com/office/drawing/2014/main" id="{723E3553-482B-B22B-6C83-F9D55B0EA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68616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417A284-DB11-61A5-C58A-5D7FEF700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1F08484-01FA-9EC1-B6A1-C05981D725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4C8CF4C5-F615-0B7D-8187-A50702A0A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8AF7-F660-47AC-95BA-FD7D2A63BDBC}" type="datetime1">
              <a:rPr lang="nb-NO" smtClean="0"/>
              <a:t>15.04.2026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9F0108A-A18B-2AC9-76A7-B9FE6FD70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350324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833F76E-3EA1-11DA-0435-4AF929034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68FF6655-DCE4-1414-4C49-A56400778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F93BC-F15C-4A60-B97C-6532A79C4959}" type="datetime1">
              <a:rPr lang="nb-NO" smtClean="0"/>
              <a:t>15.04.2026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1998719D-C7AC-41D1-D2FE-100BD155A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572F56B6-CA33-92AF-70AD-42384CD18CD9}"/>
              </a:ext>
            </a:extLst>
          </p:cNvPr>
          <p:cNvSpPr>
            <a:spLocks noGrp="1"/>
          </p:cNvSpPr>
          <p:nvPr>
            <p:ph idx="16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diagram 5">
            <a:extLst>
              <a:ext uri="{FF2B5EF4-FFF2-40B4-BE49-F238E27FC236}">
                <a16:creationId xmlns:a16="http://schemas.microsoft.com/office/drawing/2014/main" id="{52614EEB-2E22-E1F0-3932-F4A718055DA5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951330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E35B020-4DF9-10F4-00CD-CEC49CA67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74516BFC-119A-A2D6-3D8C-A057724625CE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1792BED1-1C84-7E70-0CC3-C9E43140C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C46FC-42C5-4746-8D47-95A06F1AB2F2}" type="datetime1">
              <a:rPr lang="nb-NO" smtClean="0"/>
              <a:t>15.04.2026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62ECBF7-D756-4ADA-1B1A-F4AE2E96A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>
              <a:solidFill>
                <a:schemeClr val="tx2"/>
              </a:solidFill>
            </a:endParaRPr>
          </a:p>
        </p:txBody>
      </p:sp>
      <p:sp>
        <p:nvSpPr>
          <p:cNvPr id="6" name="Plassholder for tekst 5">
            <a:extLst>
              <a:ext uri="{FF2B5EF4-FFF2-40B4-BE49-F238E27FC236}">
                <a16:creationId xmlns:a16="http://schemas.microsoft.com/office/drawing/2014/main" id="{F31AAF81-5244-DF82-B463-CBE37FB9608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50092334"/>
      </p:ext>
    </p:extLst>
  </p:cSld>
  <p:clrMapOvr>
    <a:masterClrMapping/>
  </p:clrMapOvr>
</p:sld>
</file>

<file path=ppt/theme/theme1.xml><?xml version="1.0" encoding="utf-8"?>
<a:theme xmlns:a="http://schemas.openxmlformats.org/drawingml/2006/main" name="Jobb med vann">
  <a:themeElements>
    <a:clrScheme name="Norsk Vann">
      <a:dk1>
        <a:srgbClr val="000000"/>
      </a:dk1>
      <a:lt1>
        <a:srgbClr val="FFFFFF"/>
      </a:lt1>
      <a:dk2>
        <a:srgbClr val="001316"/>
      </a:dk2>
      <a:lt2>
        <a:srgbClr val="F3FEFF"/>
      </a:lt2>
      <a:accent1>
        <a:srgbClr val="00252D"/>
      </a:accent1>
      <a:accent2>
        <a:srgbClr val="ABB1FF"/>
      </a:accent2>
      <a:accent3>
        <a:srgbClr val="C0FFA9"/>
      </a:accent3>
      <a:accent4>
        <a:srgbClr val="E1FCFF"/>
      </a:accent4>
      <a:accent5>
        <a:srgbClr val="FFFFFF"/>
      </a:accent5>
      <a:accent6>
        <a:srgbClr val="CCD3D5"/>
      </a:accent6>
      <a:hlink>
        <a:srgbClr val="001316"/>
      </a:hlink>
      <a:folHlink>
        <a:srgbClr val="001316"/>
      </a:folHlink>
    </a:clrScheme>
    <a:fontScheme name="Arial-simp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Flat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>
            <a:shade val="65000"/>
          </a:schemeClr>
        </a:solidFill>
      </a:fillStyleLst>
      <a:lnStyleLst>
        <a:ln w="3175" cap="flat" cmpd="sng" algn="ctr">
          <a:solidFill>
            <a:schemeClr val="phClr">
              <a:shade val="65000"/>
            </a:schemeClr>
          </a:solidFill>
          <a:prstDash val="solid"/>
        </a:ln>
        <a:ln w="3175" cap="flat" cmpd="sng" algn="ctr">
          <a:solidFill>
            <a:schemeClr val="phClr"/>
          </a:solidFill>
          <a:prstDash val="solid"/>
        </a:ln>
        <a:ln w="0" cap="flat" cmpd="sng" algn="ctr">
          <a:noFill/>
        </a:ln>
      </a:lnStyleLst>
      <a:effectStyleLst>
        <a:effectStyle>
          <a:effectLst>
            <a:blur/>
          </a:effectLst>
        </a:effectStyle>
        <a:effectStyle>
          <a:effectLst>
            <a:blur/>
          </a:effectLst>
        </a:effectStyle>
        <a:effectStyle>
          <a:effectLst>
            <a:fillOverlay blend="darken">
              <a:solidFill>
                <a:schemeClr val="phClr">
                  <a:shade val="30000"/>
                </a:schemeClr>
              </a:solidFill>
            </a:fillOverlay>
          </a:effectLst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  <a:ln w="6350">
          <a:noFill/>
        </a:ln>
        <a:effectLst/>
      </a:spPr>
      <a:bodyPr wrap="square" lIns="0" tIns="0" rIns="0" bIns="0" rtlCol="0"/>
      <a:lstStyle/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dk1"/>
        </a:fontRef>
      </a:style>
    </a:txDef>
  </a:objectDefaults>
  <a:extraClrSchemeLst/>
  <a:extLst>
    <a:ext uri="{05A4C25C-085E-4340-85A3-A5531E510DB2}">
      <thm15:themeFamily xmlns:thm15="http://schemas.microsoft.com/office/thememl/2012/main" name="jobb-med-vann_presentasjonsmal.potx" id="{62416B94-7DED-4A37-9FA3-A5B202EC6E82}" vid="{A3B082F6-ADB5-40C9-BD83-E1CB69834119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Jobb med vann</Template>
  <TotalTime>10</TotalTime>
  <Words>140</Words>
  <Application>Microsoft Macintosh PowerPoint</Application>
  <PresentationFormat>Widescreen</PresentationFormat>
  <Paragraphs>26</Paragraphs>
  <Slides>14</Slides>
  <Notes>0</Notes>
  <HiddenSlides>2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14</vt:i4>
      </vt:variant>
    </vt:vector>
  </HeadingPairs>
  <TitlesOfParts>
    <vt:vector size="17" baseType="lpstr">
      <vt:lpstr>Aptos</vt:lpstr>
      <vt:lpstr>Arial</vt:lpstr>
      <vt:lpstr>Jobb med vann</vt:lpstr>
      <vt:lpstr>Malen i bruk</vt:lpstr>
      <vt:lpstr>Bokser, klipp ut og lim inn på andre sider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Martine Nicoline Gade-Jensen</dc:creator>
  <cp:lastModifiedBy>Martine Nicoline Gade-Jensen</cp:lastModifiedBy>
  <cp:revision>2</cp:revision>
  <dcterms:created xsi:type="dcterms:W3CDTF">2026-04-09T08:30:00Z</dcterms:created>
  <dcterms:modified xsi:type="dcterms:W3CDTF">2026-04-15T09:09:25Z</dcterms:modified>
</cp:coreProperties>
</file>