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71" r:id="rId3"/>
    <p:sldId id="274" r:id="rId4"/>
    <p:sldId id="265" r:id="rId5"/>
    <p:sldId id="260" r:id="rId6"/>
    <p:sldId id="275" r:id="rId7"/>
    <p:sldId id="267" r:id="rId8"/>
    <p:sldId id="273" r:id="rId9"/>
    <p:sldId id="263" r:id="rId10"/>
  </p:sldIdLst>
  <p:sldSz cx="12192000" cy="6858000"/>
  <p:notesSz cx="6858000" cy="9144000"/>
  <p:defaultTextStyle>
    <a:defPPr>
      <a:defRPr lang="nb-NO"/>
    </a:defPPr>
    <a:lvl1pPr marL="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fontAlgn="ctr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980D51-90CB-5446-8B06-B55258A8820B}" v="21" dt="2026-04-16T08:40:59.891"/>
    <p1510:client id="{5D9327F1-7708-589D-21BA-E6364A0CEAC6}" v="239" dt="2026-04-16T06:56:37.294"/>
    <p1510:client id="{7FB6C6ED-BA15-731F-AEFA-4392F72A0354}" v="5" dt="2026-04-16T08:28:05.6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37"/>
  </p:normalViewPr>
  <p:slideViewPr>
    <p:cSldViewPr snapToGrid="0">
      <p:cViewPr varScale="1">
        <p:scale>
          <a:sx n="103" d="100"/>
          <a:sy n="103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0320C-935A-4562-82F1-7E8BEEE67F2F}" type="datetimeFigureOut">
              <a:rPr lang="nb-NO" smtClean="0"/>
              <a:t>16.04.2026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1A226-1276-4958-8906-734965B46B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7383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88E1E461-1132-D8AD-7970-833B52761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433"/>
          </a:xfrm>
          <a:prstGeom prst="rect">
            <a:avLst/>
          </a:prstGeom>
        </p:spPr>
      </p:pic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0E80DD4F-D327-EADC-5844-F4ECEE3951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84"/>
            <a:ext cx="12192000" cy="685743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BE51780-9C84-630C-BFBF-90C89192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456" y="1718667"/>
            <a:ext cx="4914901" cy="2308324"/>
          </a:xfrm>
        </p:spPr>
        <p:txBody>
          <a:bodyPr lIns="0" rIns="0" anchor="t" anchorCtr="0">
            <a:no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5B34663-0A6E-97EA-4D81-3C1F5FB5F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8687B1-41CA-41E7-94B0-24351B78BE7C}" type="datetime1">
              <a:rPr lang="nb-NO" smtClean="0"/>
              <a:t>16.04.2026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5ED4C0-BFF2-F2FA-A1B9-3F66CF41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>
              <a:solidFill>
                <a:schemeClr val="bg1"/>
              </a:solidFill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7BC977A-99F0-CB54-A5A3-F8AADB73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5364" y="6854154"/>
            <a:ext cx="668480" cy="15389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Logo i plassholder">
            <a:extLst>
              <a:ext uri="{FF2B5EF4-FFF2-40B4-BE49-F238E27FC236}">
                <a16:creationId xmlns:a16="http://schemas.microsoft.com/office/drawing/2014/main" id="{83454A39-2743-AC72-5E9B-32113B71A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7285" y="6129586"/>
            <a:ext cx="1531540" cy="371092"/>
          </a:xfr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940920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C9AC-40A8-44E6-8579-50C4A73DCBF7}" type="datetime1">
              <a:rPr lang="nb-NO" smtClean="0"/>
              <a:t>16.04.2026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nummer">
            <a:extLst>
              <a:ext uri="{FF2B5EF4-FFF2-40B4-BE49-F238E27FC236}">
                <a16:creationId xmlns:a16="http://schemas.microsoft.com/office/drawing/2014/main" id="{598E237F-ED29-FF2C-8F88-4C91C95E31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663" y="2763838"/>
            <a:ext cx="2943225" cy="1751012"/>
          </a:xfrm>
          <a:prstGeom prst="roundRect">
            <a:avLst/>
          </a:prstGeom>
          <a:solidFill>
            <a:schemeClr val="accent3"/>
          </a:solidFill>
        </p:spPr>
        <p:txBody>
          <a:bodyPr lIns="234000" tIns="147600" rIns="234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 b="1"/>
            </a:lvl1pPr>
          </a:lstStyle>
          <a:p>
            <a:pPr lvl="0"/>
            <a:r>
              <a:rPr lang="nb-NO"/>
              <a:t>N</a:t>
            </a:r>
            <a:r>
              <a:rPr lang="nb-NO" err="1"/>
              <a:t>ummer</a:t>
            </a:r>
            <a:endParaRPr lang="nb-NO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04689A6F-BA15-F37A-E626-500FF03887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6825" y="3582331"/>
            <a:ext cx="2377124" cy="76517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  <a:lvl2pPr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nummer">
            <a:extLst>
              <a:ext uri="{FF2B5EF4-FFF2-40B4-BE49-F238E27FC236}">
                <a16:creationId xmlns:a16="http://schemas.microsoft.com/office/drawing/2014/main" id="{8959E64A-6017-63BD-419B-3BD07B1B7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9413" y="2763838"/>
            <a:ext cx="2943225" cy="1751012"/>
          </a:xfrm>
          <a:prstGeom prst="roundRect">
            <a:avLst/>
          </a:prstGeom>
          <a:solidFill>
            <a:schemeClr val="accent4"/>
          </a:solidFill>
        </p:spPr>
        <p:txBody>
          <a:bodyPr lIns="234000" tIns="147600" rIns="234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 b="1"/>
            </a:lvl1pPr>
          </a:lstStyle>
          <a:p>
            <a:pPr lvl="0"/>
            <a:r>
              <a:rPr lang="nb-NO"/>
              <a:t>N</a:t>
            </a:r>
            <a:r>
              <a:rPr lang="nb-NO" err="1"/>
              <a:t>ummer</a:t>
            </a:r>
            <a:endParaRPr lang="nb-NO"/>
          </a:p>
        </p:txBody>
      </p:sp>
      <p:sp>
        <p:nvSpPr>
          <p:cNvPr id="15" name="Plassholder for tekst 11">
            <a:extLst>
              <a:ext uri="{FF2B5EF4-FFF2-40B4-BE49-F238E27FC236}">
                <a16:creationId xmlns:a16="http://schemas.microsoft.com/office/drawing/2014/main" id="{CB593A1B-5B34-F350-10ED-8E5541A09D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3575" y="3582331"/>
            <a:ext cx="2377124" cy="76517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  <a:lvl2pPr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nummer">
            <a:extLst>
              <a:ext uri="{FF2B5EF4-FFF2-40B4-BE49-F238E27FC236}">
                <a16:creationId xmlns:a16="http://schemas.microsoft.com/office/drawing/2014/main" id="{1D993525-E785-7945-C217-BD35F3E685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8225" y="2763838"/>
            <a:ext cx="2943225" cy="1751012"/>
          </a:xfrm>
          <a:prstGeom prst="roundRect">
            <a:avLst/>
          </a:prstGeom>
          <a:solidFill>
            <a:schemeClr val="accent2"/>
          </a:solidFill>
        </p:spPr>
        <p:txBody>
          <a:bodyPr lIns="234000" tIns="147600" rIns="234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 b="1"/>
            </a:lvl1pPr>
          </a:lstStyle>
          <a:p>
            <a:pPr lvl="0"/>
            <a:r>
              <a:rPr lang="nb-NO"/>
              <a:t>N</a:t>
            </a:r>
            <a:r>
              <a:rPr lang="nb-NO" err="1"/>
              <a:t>ummer</a:t>
            </a:r>
            <a:endParaRPr lang="nb-NO"/>
          </a:p>
        </p:txBody>
      </p:sp>
      <p:sp>
        <p:nvSpPr>
          <p:cNvPr id="17" name="Plassholder for tekst 11">
            <a:extLst>
              <a:ext uri="{FF2B5EF4-FFF2-40B4-BE49-F238E27FC236}">
                <a16:creationId xmlns:a16="http://schemas.microsoft.com/office/drawing/2014/main" id="{BE8BB83D-852B-5694-3886-8D8371C706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72387" y="3582331"/>
            <a:ext cx="2377124" cy="76517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  <a:lvl2pPr>
              <a:buNone/>
              <a:defRPr/>
            </a:lvl2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8931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1">
            <a:extLst>
              <a:ext uri="{FF2B5EF4-FFF2-40B4-BE49-F238E27FC236}">
                <a16:creationId xmlns:a16="http://schemas.microsoft.com/office/drawing/2014/main" id="{A06F66FC-8430-B1D2-9DDB-0CDC609DC7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4250" y="-472572"/>
            <a:ext cx="11207749" cy="355097"/>
          </a:xfrm>
          <a:solidFill>
            <a:srgbClr val="FFFFFF">
              <a:alpha val="50000"/>
            </a:srgbClr>
          </a:solidFill>
        </p:spPr>
        <p:txBody>
          <a:bodyPr wrap="square" lIns="0" tIns="0" rIns="0" bIns="0" anchor="b" anchorCtr="0">
            <a:spAutoFit/>
          </a:bodyPr>
          <a:lstStyle>
            <a:lvl1pPr>
              <a:defRPr sz="2600" baseline="0">
                <a:solidFill>
                  <a:srgbClr val="002060"/>
                </a:solidFill>
              </a:defRPr>
            </a:lvl1pPr>
          </a:lstStyle>
          <a:p>
            <a:r>
              <a:rPr lang="nb-NO"/>
              <a:t>Skjult Tittel-felt for disposisjon og universell utforming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C9AC-40A8-44E6-8579-50C4A73DCBF7}" type="datetime1">
              <a:rPr lang="nb-NO" smtClean="0"/>
              <a:t>16.04.2026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A0696590-885B-1AD6-A15A-9C7179138A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4250" y="1823508"/>
            <a:ext cx="3086100" cy="6625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lIns="234000" rIns="234000" bIns="576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 spc="-30" baseline="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9" name="Plassholder for innhold 18">
            <a:extLst>
              <a:ext uri="{FF2B5EF4-FFF2-40B4-BE49-F238E27FC236}">
                <a16:creationId xmlns:a16="http://schemas.microsoft.com/office/drawing/2014/main" id="{F32655B9-0BBB-9A29-0812-A46DEE91EB9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84250" y="2976297"/>
            <a:ext cx="3086100" cy="27275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0"/>
              </a:lnSpc>
              <a:spcBef>
                <a:spcPts val="100"/>
              </a:spcBef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0" name="Plassholder for tekst 12">
            <a:extLst>
              <a:ext uri="{FF2B5EF4-FFF2-40B4-BE49-F238E27FC236}">
                <a16:creationId xmlns:a16="http://schemas.microsoft.com/office/drawing/2014/main" id="{5C8E4994-0055-730D-D0FD-DAE58A2AC2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3100" y="1823508"/>
            <a:ext cx="3086100" cy="6625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lIns="234000" rIns="234000" bIns="576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 spc="-30" baseline="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innhold 18">
            <a:extLst>
              <a:ext uri="{FF2B5EF4-FFF2-40B4-BE49-F238E27FC236}">
                <a16:creationId xmlns:a16="http://schemas.microsoft.com/office/drawing/2014/main" id="{15EF88A9-A0FD-E59E-FF22-30CB292855B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83100" y="2976297"/>
            <a:ext cx="3086100" cy="27275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0"/>
              </a:lnSpc>
              <a:spcBef>
                <a:spcPts val="100"/>
              </a:spcBef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2" name="Plassholder for tekst 12">
            <a:extLst>
              <a:ext uri="{FF2B5EF4-FFF2-40B4-BE49-F238E27FC236}">
                <a16:creationId xmlns:a16="http://schemas.microsoft.com/office/drawing/2014/main" id="{8902E611-814A-ADF0-C41F-451A8E2992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1650" y="1823508"/>
            <a:ext cx="3086100" cy="66251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lIns="234000" rIns="234000" bIns="5760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 spc="-30" baseline="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Plassholder for innhold 18">
            <a:extLst>
              <a:ext uri="{FF2B5EF4-FFF2-40B4-BE49-F238E27FC236}">
                <a16:creationId xmlns:a16="http://schemas.microsoft.com/office/drawing/2014/main" id="{76BFFB00-22AF-DCC0-938F-BB9C2228F8C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121650" y="2976297"/>
            <a:ext cx="3086100" cy="272759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0"/>
              </a:lnSpc>
              <a:spcBef>
                <a:spcPts val="100"/>
              </a:spcBef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659268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1">
            <a:extLst>
              <a:ext uri="{FF2B5EF4-FFF2-40B4-BE49-F238E27FC236}">
                <a16:creationId xmlns:a16="http://schemas.microsoft.com/office/drawing/2014/main" id="{A06F66FC-8430-B1D2-9DDB-0CDC609DC7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4250" y="-472572"/>
            <a:ext cx="11207750" cy="355097"/>
          </a:xfrm>
          <a:solidFill>
            <a:srgbClr val="FFFFFF">
              <a:alpha val="50000"/>
            </a:srgbClr>
          </a:solidFill>
        </p:spPr>
        <p:txBody>
          <a:bodyPr wrap="square" lIns="0" tIns="0" rIns="0" bIns="0" anchor="b" anchorCtr="0">
            <a:spAutoFit/>
          </a:bodyPr>
          <a:lstStyle>
            <a:lvl1pPr>
              <a:defRPr sz="2600" baseline="0">
                <a:solidFill>
                  <a:srgbClr val="002060"/>
                </a:solidFill>
              </a:defRPr>
            </a:lvl1pPr>
          </a:lstStyle>
          <a:p>
            <a:r>
              <a:rPr lang="nb-NO"/>
              <a:t>Skjult Tittel-felt for disposisjon og universell utforming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EC9AC-40A8-44E6-8579-50C4A73DCBF7}" type="datetime1">
              <a:rPr lang="nb-NO" smtClean="0"/>
              <a:t>16.04.2026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6" name="Plassholder topp bilde">
            <a:extLst>
              <a:ext uri="{FF2B5EF4-FFF2-40B4-BE49-F238E27FC236}">
                <a16:creationId xmlns:a16="http://schemas.microsoft.com/office/drawing/2014/main" id="{7352A22F-DBC9-DBCF-4E4D-81666540EB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86569" y="1015588"/>
            <a:ext cx="2464904" cy="423922"/>
          </a:xfrm>
          <a:custGeom>
            <a:avLst/>
            <a:gdLst>
              <a:gd name="csX0" fmla="*/ 104603 w 2464904"/>
              <a:gd name="csY0" fmla="*/ 0 h 423922"/>
              <a:gd name="csX1" fmla="*/ 2360300 w 2464904"/>
              <a:gd name="csY1" fmla="*/ 0 h 423922"/>
              <a:gd name="csX2" fmla="*/ 2464904 w 2464904"/>
              <a:gd name="csY2" fmla="*/ 104604 h 423922"/>
              <a:gd name="csX3" fmla="*/ 2464904 w 2464904"/>
              <a:gd name="csY3" fmla="*/ 423922 h 423922"/>
              <a:gd name="csX4" fmla="*/ 0 w 2464904"/>
              <a:gd name="csY4" fmla="*/ 423922 h 423922"/>
              <a:gd name="csX5" fmla="*/ 0 w 2464904"/>
              <a:gd name="csY5" fmla="*/ 104604 h 423922"/>
              <a:gd name="csX6" fmla="*/ 104603 w 2464904"/>
              <a:gd name="csY6" fmla="*/ 0 h 4239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464904" h="423922">
                <a:moveTo>
                  <a:pt x="104603" y="0"/>
                </a:moveTo>
                <a:lnTo>
                  <a:pt x="2360300" y="0"/>
                </a:lnTo>
                <a:cubicBezTo>
                  <a:pt x="2418071" y="0"/>
                  <a:pt x="2464904" y="46833"/>
                  <a:pt x="2464904" y="104604"/>
                </a:cubicBezTo>
                <a:lnTo>
                  <a:pt x="2464904" y="423922"/>
                </a:lnTo>
                <a:lnTo>
                  <a:pt x="0" y="423922"/>
                </a:lnTo>
                <a:lnTo>
                  <a:pt x="0" y="104604"/>
                </a:lnTo>
                <a:cubicBezTo>
                  <a:pt x="0" y="46833"/>
                  <a:pt x="46833" y="0"/>
                  <a:pt x="104603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bilde">
            <a:extLst>
              <a:ext uri="{FF2B5EF4-FFF2-40B4-BE49-F238E27FC236}">
                <a16:creationId xmlns:a16="http://schemas.microsoft.com/office/drawing/2014/main" id="{8AD212AD-E612-890F-D51D-0BB8AEEB335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6169" y="1439510"/>
            <a:ext cx="2464905" cy="1960359"/>
          </a:xfrm>
          <a:custGeom>
            <a:avLst/>
            <a:gdLst>
              <a:gd name="csX0" fmla="*/ 0 w 2464905"/>
              <a:gd name="csY0" fmla="*/ 0 h 1960359"/>
              <a:gd name="csX1" fmla="*/ 2464905 w 2464905"/>
              <a:gd name="csY1" fmla="*/ 0 h 1960359"/>
              <a:gd name="csX2" fmla="*/ 2464905 w 2464905"/>
              <a:gd name="csY2" fmla="*/ 1885214 h 1960359"/>
              <a:gd name="csX3" fmla="*/ 2384224 w 2464905"/>
              <a:gd name="csY3" fmla="*/ 1960359 h 1960359"/>
              <a:gd name="csX4" fmla="*/ 80681 w 2464905"/>
              <a:gd name="csY4" fmla="*/ 1960359 h 1960359"/>
              <a:gd name="csX5" fmla="*/ 0 w 2464905"/>
              <a:gd name="csY5" fmla="*/ 1885214 h 19603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2464905" h="1960359">
                <a:moveTo>
                  <a:pt x="0" y="0"/>
                </a:moveTo>
                <a:lnTo>
                  <a:pt x="2464905" y="0"/>
                </a:lnTo>
                <a:lnTo>
                  <a:pt x="2464905" y="1885214"/>
                </a:lnTo>
                <a:cubicBezTo>
                  <a:pt x="2464905" y="1926709"/>
                  <a:pt x="2428781" y="1960359"/>
                  <a:pt x="2384224" y="1960359"/>
                </a:cubicBezTo>
                <a:lnTo>
                  <a:pt x="80681" y="1960359"/>
                </a:lnTo>
                <a:cubicBezTo>
                  <a:pt x="36124" y="1960359"/>
                  <a:pt x="0" y="1926709"/>
                  <a:pt x="0" y="188521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D8747219-1D83-CB4D-0D22-7E22EC536D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84250" y="3678237"/>
            <a:ext cx="2465388" cy="202565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defRPr sz="1200"/>
            </a:lvl2pPr>
            <a:lvl3pPr>
              <a:lnSpc>
                <a:spcPct val="100000"/>
              </a:lnSpc>
              <a:spcBef>
                <a:spcPts val="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8" name="Plassholder topp bilde">
            <a:extLst>
              <a:ext uri="{FF2B5EF4-FFF2-40B4-BE49-F238E27FC236}">
                <a16:creationId xmlns:a16="http://schemas.microsoft.com/office/drawing/2014/main" id="{E46531FC-E059-4DA5-E7A1-B2A3B94025D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79620" y="1015588"/>
            <a:ext cx="2464904" cy="423922"/>
          </a:xfrm>
          <a:custGeom>
            <a:avLst/>
            <a:gdLst>
              <a:gd name="csX0" fmla="*/ 104603 w 2464904"/>
              <a:gd name="csY0" fmla="*/ 0 h 423922"/>
              <a:gd name="csX1" fmla="*/ 2360300 w 2464904"/>
              <a:gd name="csY1" fmla="*/ 0 h 423922"/>
              <a:gd name="csX2" fmla="*/ 2464904 w 2464904"/>
              <a:gd name="csY2" fmla="*/ 104604 h 423922"/>
              <a:gd name="csX3" fmla="*/ 2464904 w 2464904"/>
              <a:gd name="csY3" fmla="*/ 423922 h 423922"/>
              <a:gd name="csX4" fmla="*/ 0 w 2464904"/>
              <a:gd name="csY4" fmla="*/ 423922 h 423922"/>
              <a:gd name="csX5" fmla="*/ 0 w 2464904"/>
              <a:gd name="csY5" fmla="*/ 104604 h 423922"/>
              <a:gd name="csX6" fmla="*/ 104603 w 2464904"/>
              <a:gd name="csY6" fmla="*/ 0 h 4239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464904" h="423922">
                <a:moveTo>
                  <a:pt x="104603" y="0"/>
                </a:moveTo>
                <a:lnTo>
                  <a:pt x="2360300" y="0"/>
                </a:lnTo>
                <a:cubicBezTo>
                  <a:pt x="2418071" y="0"/>
                  <a:pt x="2464904" y="46833"/>
                  <a:pt x="2464904" y="104604"/>
                </a:cubicBezTo>
                <a:lnTo>
                  <a:pt x="2464904" y="423922"/>
                </a:lnTo>
                <a:lnTo>
                  <a:pt x="0" y="423922"/>
                </a:lnTo>
                <a:lnTo>
                  <a:pt x="0" y="104604"/>
                </a:lnTo>
                <a:cubicBezTo>
                  <a:pt x="0" y="46833"/>
                  <a:pt x="46833" y="0"/>
                  <a:pt x="104603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bilde">
            <a:extLst>
              <a:ext uri="{FF2B5EF4-FFF2-40B4-BE49-F238E27FC236}">
                <a16:creationId xmlns:a16="http://schemas.microsoft.com/office/drawing/2014/main" id="{2268C9AF-D7F1-7514-AC30-73A78C818EA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79220" y="1439510"/>
            <a:ext cx="2464905" cy="1960359"/>
          </a:xfrm>
          <a:custGeom>
            <a:avLst/>
            <a:gdLst>
              <a:gd name="csX0" fmla="*/ 0 w 2464905"/>
              <a:gd name="csY0" fmla="*/ 0 h 1960359"/>
              <a:gd name="csX1" fmla="*/ 2464905 w 2464905"/>
              <a:gd name="csY1" fmla="*/ 0 h 1960359"/>
              <a:gd name="csX2" fmla="*/ 2464905 w 2464905"/>
              <a:gd name="csY2" fmla="*/ 1885214 h 1960359"/>
              <a:gd name="csX3" fmla="*/ 2384224 w 2464905"/>
              <a:gd name="csY3" fmla="*/ 1960359 h 1960359"/>
              <a:gd name="csX4" fmla="*/ 80681 w 2464905"/>
              <a:gd name="csY4" fmla="*/ 1960359 h 1960359"/>
              <a:gd name="csX5" fmla="*/ 0 w 2464905"/>
              <a:gd name="csY5" fmla="*/ 1885214 h 19603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2464905" h="1960359">
                <a:moveTo>
                  <a:pt x="0" y="0"/>
                </a:moveTo>
                <a:lnTo>
                  <a:pt x="2464905" y="0"/>
                </a:lnTo>
                <a:lnTo>
                  <a:pt x="2464905" y="1885214"/>
                </a:lnTo>
                <a:cubicBezTo>
                  <a:pt x="2464905" y="1926709"/>
                  <a:pt x="2428781" y="1960359"/>
                  <a:pt x="2384224" y="1960359"/>
                </a:cubicBezTo>
                <a:lnTo>
                  <a:pt x="80681" y="1960359"/>
                </a:lnTo>
                <a:cubicBezTo>
                  <a:pt x="36124" y="1960359"/>
                  <a:pt x="0" y="1926709"/>
                  <a:pt x="0" y="188521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0" name="Plassholder for tekst 26">
            <a:extLst>
              <a:ext uri="{FF2B5EF4-FFF2-40B4-BE49-F238E27FC236}">
                <a16:creationId xmlns:a16="http://schemas.microsoft.com/office/drawing/2014/main" id="{5BC7D2D6-9293-85C8-A3E0-EA5FBBB2649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77301" y="3678237"/>
            <a:ext cx="2465388" cy="202565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defRPr sz="1200"/>
            </a:lvl2pPr>
            <a:lvl3pPr>
              <a:lnSpc>
                <a:spcPct val="100000"/>
              </a:lnSpc>
              <a:spcBef>
                <a:spcPts val="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1" name="Plassholder topp bilde">
            <a:extLst>
              <a:ext uri="{FF2B5EF4-FFF2-40B4-BE49-F238E27FC236}">
                <a16:creationId xmlns:a16="http://schemas.microsoft.com/office/drawing/2014/main" id="{3C319F78-069F-6B68-01CE-C26D7E0603F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72671" y="1015588"/>
            <a:ext cx="2464904" cy="423922"/>
          </a:xfrm>
          <a:custGeom>
            <a:avLst/>
            <a:gdLst>
              <a:gd name="csX0" fmla="*/ 104603 w 2464904"/>
              <a:gd name="csY0" fmla="*/ 0 h 423922"/>
              <a:gd name="csX1" fmla="*/ 2360300 w 2464904"/>
              <a:gd name="csY1" fmla="*/ 0 h 423922"/>
              <a:gd name="csX2" fmla="*/ 2464904 w 2464904"/>
              <a:gd name="csY2" fmla="*/ 104604 h 423922"/>
              <a:gd name="csX3" fmla="*/ 2464904 w 2464904"/>
              <a:gd name="csY3" fmla="*/ 423922 h 423922"/>
              <a:gd name="csX4" fmla="*/ 0 w 2464904"/>
              <a:gd name="csY4" fmla="*/ 423922 h 423922"/>
              <a:gd name="csX5" fmla="*/ 0 w 2464904"/>
              <a:gd name="csY5" fmla="*/ 104604 h 423922"/>
              <a:gd name="csX6" fmla="*/ 104603 w 2464904"/>
              <a:gd name="csY6" fmla="*/ 0 h 4239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464904" h="423922">
                <a:moveTo>
                  <a:pt x="104603" y="0"/>
                </a:moveTo>
                <a:lnTo>
                  <a:pt x="2360300" y="0"/>
                </a:lnTo>
                <a:cubicBezTo>
                  <a:pt x="2418071" y="0"/>
                  <a:pt x="2464904" y="46833"/>
                  <a:pt x="2464904" y="104604"/>
                </a:cubicBezTo>
                <a:lnTo>
                  <a:pt x="2464904" y="423922"/>
                </a:lnTo>
                <a:lnTo>
                  <a:pt x="0" y="423922"/>
                </a:lnTo>
                <a:lnTo>
                  <a:pt x="0" y="104604"/>
                </a:lnTo>
                <a:cubicBezTo>
                  <a:pt x="0" y="46833"/>
                  <a:pt x="46833" y="0"/>
                  <a:pt x="104603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2" name="Plassholder for bilde">
            <a:extLst>
              <a:ext uri="{FF2B5EF4-FFF2-40B4-BE49-F238E27FC236}">
                <a16:creationId xmlns:a16="http://schemas.microsoft.com/office/drawing/2014/main" id="{75E7CE87-AD12-1708-54AF-345A0F8A7A2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72271" y="1439510"/>
            <a:ext cx="2464905" cy="1960359"/>
          </a:xfrm>
          <a:custGeom>
            <a:avLst/>
            <a:gdLst>
              <a:gd name="csX0" fmla="*/ 0 w 2464905"/>
              <a:gd name="csY0" fmla="*/ 0 h 1960359"/>
              <a:gd name="csX1" fmla="*/ 2464905 w 2464905"/>
              <a:gd name="csY1" fmla="*/ 0 h 1960359"/>
              <a:gd name="csX2" fmla="*/ 2464905 w 2464905"/>
              <a:gd name="csY2" fmla="*/ 1885214 h 1960359"/>
              <a:gd name="csX3" fmla="*/ 2384224 w 2464905"/>
              <a:gd name="csY3" fmla="*/ 1960359 h 1960359"/>
              <a:gd name="csX4" fmla="*/ 80681 w 2464905"/>
              <a:gd name="csY4" fmla="*/ 1960359 h 1960359"/>
              <a:gd name="csX5" fmla="*/ 0 w 2464905"/>
              <a:gd name="csY5" fmla="*/ 1885214 h 19603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2464905" h="1960359">
                <a:moveTo>
                  <a:pt x="0" y="0"/>
                </a:moveTo>
                <a:lnTo>
                  <a:pt x="2464905" y="0"/>
                </a:lnTo>
                <a:lnTo>
                  <a:pt x="2464905" y="1885214"/>
                </a:lnTo>
                <a:cubicBezTo>
                  <a:pt x="2464905" y="1926709"/>
                  <a:pt x="2428781" y="1960359"/>
                  <a:pt x="2384224" y="1960359"/>
                </a:cubicBezTo>
                <a:lnTo>
                  <a:pt x="80681" y="1960359"/>
                </a:lnTo>
                <a:cubicBezTo>
                  <a:pt x="36124" y="1960359"/>
                  <a:pt x="0" y="1926709"/>
                  <a:pt x="0" y="188521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3" name="Plassholder for tekst 26">
            <a:extLst>
              <a:ext uri="{FF2B5EF4-FFF2-40B4-BE49-F238E27FC236}">
                <a16:creationId xmlns:a16="http://schemas.microsoft.com/office/drawing/2014/main" id="{4EDD1750-E63F-503D-2F13-B56D3756ED8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70352" y="3678237"/>
            <a:ext cx="2465388" cy="202565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defRPr sz="1200"/>
            </a:lvl2pPr>
            <a:lvl3pPr>
              <a:lnSpc>
                <a:spcPct val="100000"/>
              </a:lnSpc>
              <a:spcBef>
                <a:spcPts val="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34" name="Plassholder topp bilde">
            <a:extLst>
              <a:ext uri="{FF2B5EF4-FFF2-40B4-BE49-F238E27FC236}">
                <a16:creationId xmlns:a16="http://schemas.microsoft.com/office/drawing/2014/main" id="{F755A35E-E55E-0B5A-975A-E7C9D3468B8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765722" y="1015588"/>
            <a:ext cx="2464904" cy="423922"/>
          </a:xfrm>
          <a:custGeom>
            <a:avLst/>
            <a:gdLst>
              <a:gd name="csX0" fmla="*/ 104603 w 2464904"/>
              <a:gd name="csY0" fmla="*/ 0 h 423922"/>
              <a:gd name="csX1" fmla="*/ 2360300 w 2464904"/>
              <a:gd name="csY1" fmla="*/ 0 h 423922"/>
              <a:gd name="csX2" fmla="*/ 2464904 w 2464904"/>
              <a:gd name="csY2" fmla="*/ 104604 h 423922"/>
              <a:gd name="csX3" fmla="*/ 2464904 w 2464904"/>
              <a:gd name="csY3" fmla="*/ 423922 h 423922"/>
              <a:gd name="csX4" fmla="*/ 0 w 2464904"/>
              <a:gd name="csY4" fmla="*/ 423922 h 423922"/>
              <a:gd name="csX5" fmla="*/ 0 w 2464904"/>
              <a:gd name="csY5" fmla="*/ 104604 h 423922"/>
              <a:gd name="csX6" fmla="*/ 104603 w 2464904"/>
              <a:gd name="csY6" fmla="*/ 0 h 4239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464904" h="423922">
                <a:moveTo>
                  <a:pt x="104603" y="0"/>
                </a:moveTo>
                <a:lnTo>
                  <a:pt x="2360300" y="0"/>
                </a:lnTo>
                <a:cubicBezTo>
                  <a:pt x="2418071" y="0"/>
                  <a:pt x="2464904" y="46833"/>
                  <a:pt x="2464904" y="104604"/>
                </a:cubicBezTo>
                <a:lnTo>
                  <a:pt x="2464904" y="423922"/>
                </a:lnTo>
                <a:lnTo>
                  <a:pt x="0" y="423922"/>
                </a:lnTo>
                <a:lnTo>
                  <a:pt x="0" y="104604"/>
                </a:lnTo>
                <a:cubicBezTo>
                  <a:pt x="0" y="46833"/>
                  <a:pt x="46833" y="0"/>
                  <a:pt x="104603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Plassholder for bilde">
            <a:extLst>
              <a:ext uri="{FF2B5EF4-FFF2-40B4-BE49-F238E27FC236}">
                <a16:creationId xmlns:a16="http://schemas.microsoft.com/office/drawing/2014/main" id="{C8987A27-716D-6AD9-5D73-73FA6AAA995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65322" y="1439510"/>
            <a:ext cx="2464905" cy="1960359"/>
          </a:xfrm>
          <a:custGeom>
            <a:avLst/>
            <a:gdLst>
              <a:gd name="csX0" fmla="*/ 0 w 2464905"/>
              <a:gd name="csY0" fmla="*/ 0 h 1960359"/>
              <a:gd name="csX1" fmla="*/ 2464905 w 2464905"/>
              <a:gd name="csY1" fmla="*/ 0 h 1960359"/>
              <a:gd name="csX2" fmla="*/ 2464905 w 2464905"/>
              <a:gd name="csY2" fmla="*/ 1885214 h 1960359"/>
              <a:gd name="csX3" fmla="*/ 2384224 w 2464905"/>
              <a:gd name="csY3" fmla="*/ 1960359 h 1960359"/>
              <a:gd name="csX4" fmla="*/ 80681 w 2464905"/>
              <a:gd name="csY4" fmla="*/ 1960359 h 1960359"/>
              <a:gd name="csX5" fmla="*/ 0 w 2464905"/>
              <a:gd name="csY5" fmla="*/ 1885214 h 19603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2464905" h="1960359">
                <a:moveTo>
                  <a:pt x="0" y="0"/>
                </a:moveTo>
                <a:lnTo>
                  <a:pt x="2464905" y="0"/>
                </a:lnTo>
                <a:lnTo>
                  <a:pt x="2464905" y="1885214"/>
                </a:lnTo>
                <a:cubicBezTo>
                  <a:pt x="2464905" y="1926709"/>
                  <a:pt x="2428781" y="1960359"/>
                  <a:pt x="2384224" y="1960359"/>
                </a:cubicBezTo>
                <a:lnTo>
                  <a:pt x="80681" y="1960359"/>
                </a:lnTo>
                <a:cubicBezTo>
                  <a:pt x="36124" y="1960359"/>
                  <a:pt x="0" y="1926709"/>
                  <a:pt x="0" y="188521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36" name="Plassholder for tekst 26">
            <a:extLst>
              <a:ext uri="{FF2B5EF4-FFF2-40B4-BE49-F238E27FC236}">
                <a16:creationId xmlns:a16="http://schemas.microsoft.com/office/drawing/2014/main" id="{223F4398-1A24-CE18-5FCC-3CA1F25B859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763403" y="3678237"/>
            <a:ext cx="2465388" cy="202565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defRPr sz="1200"/>
            </a:lvl2pPr>
            <a:lvl3pPr>
              <a:lnSpc>
                <a:spcPct val="100000"/>
              </a:lnSpc>
              <a:spcBef>
                <a:spcPts val="0"/>
              </a:spcBef>
              <a:defRPr sz="1200"/>
            </a:lvl3pPr>
            <a:lvl4pPr>
              <a:spcBef>
                <a:spcPts val="600"/>
              </a:spcBef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35022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>
            <a:extLst>
              <a:ext uri="{FF2B5EF4-FFF2-40B4-BE49-F238E27FC236}">
                <a16:creationId xmlns:a16="http://schemas.microsoft.com/office/drawing/2014/main" id="{F3F94202-EB66-D99E-0402-65CEAB0A0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56" y="1158147"/>
            <a:ext cx="10720388" cy="54630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3DA3595-0D76-FC7F-CE98-A2771164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39023-39C0-4E06-9276-8A9606EBAA06}" type="datetime1">
              <a:rPr lang="nb-NO" smtClean="0"/>
              <a:t>16.04.2026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8C16737-31A4-6AA3-36AE-0BE2577D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6A46AD8-B713-9AE7-6379-37F604914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2278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D064978-874C-7D8A-AFE0-B180BBD13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D1D4B-88E7-4BE3-BA00-2C3E447913EB}" type="datetime1">
              <a:rPr lang="nb-NO" smtClean="0"/>
              <a:t>16.04.2026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1478240-A459-CDB4-8DEB-93A2E8715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620AF32-9AE9-644B-1BE5-C69DEA28D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F77EDC89-EC50-7887-13EF-4967CDF006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4250" y="-472572"/>
            <a:ext cx="11207749" cy="355097"/>
          </a:xfrm>
          <a:solidFill>
            <a:srgbClr val="FFFFFF">
              <a:alpha val="50000"/>
            </a:srgbClr>
          </a:solidFill>
        </p:spPr>
        <p:txBody>
          <a:bodyPr wrap="square" lIns="0" tIns="0" rIns="0" bIns="0" anchor="b" anchorCtr="0">
            <a:spAutoFit/>
          </a:bodyPr>
          <a:lstStyle>
            <a:lvl1pPr>
              <a:defRPr sz="2600" baseline="0">
                <a:solidFill>
                  <a:srgbClr val="002060"/>
                </a:solidFill>
              </a:defRPr>
            </a:lvl1pPr>
          </a:lstStyle>
          <a:p>
            <a:r>
              <a:rPr lang="nb-NO"/>
              <a:t>Skjult Tittel-felt for disposisjon og universell utforming</a:t>
            </a:r>
          </a:p>
        </p:txBody>
      </p:sp>
    </p:spTree>
    <p:extLst>
      <p:ext uri="{BB962C8B-B14F-4D97-AF65-F5344CB8AC3E}">
        <p14:creationId xmlns:p14="http://schemas.microsoft.com/office/powerpoint/2010/main" val="397439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E51780-9C84-630C-BFBF-90C891922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456" y="1718667"/>
            <a:ext cx="4914901" cy="2308324"/>
          </a:xfrm>
        </p:spPr>
        <p:txBody>
          <a:bodyPr lIns="0" rIns="0" anchor="t" anchorCtr="0">
            <a:noAutofit/>
          </a:bodyPr>
          <a:lstStyle>
            <a:lvl1pPr algn="l"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5B34663-0A6E-97EA-4D81-3C1F5FB5F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78E0D4E-6649-48E8-A4F7-426ED20EB46A}" type="datetime1">
              <a:rPr lang="nb-NO" smtClean="0"/>
              <a:t>16.04.2026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5ED4C0-BFF2-F2FA-A1B9-3F66CF41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>
              <a:solidFill>
                <a:schemeClr val="bg1"/>
              </a:solidFill>
            </a:endParaRPr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0ED311DC-E976-515A-7CE8-57E069D69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97285" y="6129586"/>
            <a:ext cx="1531540" cy="371092"/>
          </a:xfrm>
          <a:prstGeom prst="rect">
            <a:avLst/>
          </a:prstGeom>
        </p:spPr>
      </p:pic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6A37B9AF-67B3-D566-7406-BB40DB6DB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5364" y="6854154"/>
            <a:ext cx="668480" cy="15389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2805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AD8E927-9809-943D-C128-409FF7CE4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3457" y="3080414"/>
            <a:ext cx="6141244" cy="1500187"/>
          </a:xfrm>
        </p:spPr>
        <p:txBody>
          <a:bodyPr lIns="43200"/>
          <a:lstStyle>
            <a:lvl1pPr marL="0" indent="0">
              <a:buNone/>
              <a:defRPr sz="25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80C8A2-7304-2314-8523-D1FFEFD6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733F-231F-4549-9B0E-5B4F7550B4CB}" type="datetime1">
              <a:rPr lang="nb-NO" smtClean="0"/>
              <a:t>16.04.2026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E73FFE-145C-E4BF-9A55-964A9A11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9F080D-2D36-9CA5-0DFD-1ABD5E82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17E2D493-4045-24BC-CA76-65AA8A562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57" y="2444360"/>
            <a:ext cx="6141244" cy="54630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993490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804B83-AC2C-BB25-84B7-5419364A43A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Klikk for å legge til tekst</a:t>
            </a:r>
            <a:br>
              <a:rPr lang="nb-NO"/>
            </a:br>
            <a:r>
              <a:rPr lang="nb-NO"/>
              <a:t>Malen har flere oppsett. Trykk på nedtrekksmenyen «Nytt lysbilde» for å velge. 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8AF7-F660-47AC-95BA-FD7D2A63BDBC}" type="datetime1">
              <a:rPr lang="nb-NO" smtClean="0"/>
              <a:t>16.04.2026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915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F6A5C6-E1C4-952D-DABF-1BB5BF89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F9189F2-90EA-8E91-C548-D83149ABB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664F-5C1C-474C-9694-042049AB1681}" type="datetime1">
              <a:rPr lang="nb-NO" smtClean="0"/>
              <a:t>16.04.2026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60C1620-A883-B651-8150-B415FC34F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DC0A9E3-377C-16F0-9402-9273CFB9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5DF2CEDE-5991-110B-9FAF-DB74705B0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57" y="2596837"/>
            <a:ext cx="5112544" cy="310625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8D71D122-64B2-B405-CE43-008E441D6E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92850" y="2596837"/>
            <a:ext cx="5112544" cy="310625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86562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>
            <a:extLst>
              <a:ext uri="{FF2B5EF4-FFF2-40B4-BE49-F238E27FC236}">
                <a16:creationId xmlns:a16="http://schemas.microsoft.com/office/drawing/2014/main" id="{2406959D-3759-1C9A-4ABC-C6553632C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56" y="1158147"/>
            <a:ext cx="10720388" cy="54630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E7B9F7A-A744-B1F3-55B8-E06370FA0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3456" y="2371480"/>
            <a:ext cx="4914900" cy="324096"/>
          </a:xfrm>
        </p:spPr>
        <p:txBody>
          <a:bodyPr anchor="b">
            <a:sp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1FA2CF18-069E-90A2-E67C-23E384E9AF8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83457" y="2906930"/>
            <a:ext cx="4914900" cy="27866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2" name="Plassholder for tekst 2">
            <a:extLst>
              <a:ext uri="{FF2B5EF4-FFF2-40B4-BE49-F238E27FC236}">
                <a16:creationId xmlns:a16="http://schemas.microsoft.com/office/drawing/2014/main" id="{CC0F2AA6-509B-40FD-305F-40C10509AF5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93645" y="2371480"/>
            <a:ext cx="4914900" cy="324096"/>
          </a:xfrm>
        </p:spPr>
        <p:txBody>
          <a:bodyPr anchor="b">
            <a:sp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innhold 2">
            <a:extLst>
              <a:ext uri="{FF2B5EF4-FFF2-40B4-BE49-F238E27FC236}">
                <a16:creationId xmlns:a16="http://schemas.microsoft.com/office/drawing/2014/main" id="{F7995FE7-D9D8-E5A7-0998-FC80208F36C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92850" y="2906930"/>
            <a:ext cx="4914900" cy="27866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6F54638-0CEF-CF88-880A-BB1B90B37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A604-F6D6-40B0-905F-3D485A5C5CC7}" type="datetime1">
              <a:rPr lang="nb-NO" smtClean="0"/>
              <a:t>16.04.2026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D2854CB-6959-4ECC-FF68-3DED96A10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7F05456-784F-8E68-7576-317A4CC8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740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t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7372A-A4C1-F7A9-DDBC-7EB01A6955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3456" y="1551128"/>
            <a:ext cx="4914901" cy="546304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9E2F-937C-4EF0-A3EF-09F23FBF1AA5}" type="datetime1">
              <a:rPr lang="nb-NO" smtClean="0"/>
              <a:t>16.04.2026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>
              <a:solidFill>
                <a:schemeClr val="bg1"/>
              </a:solidFill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9E19BAB1-46F3-4F07-DAA5-9E3F591BF40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83457" y="2906930"/>
            <a:ext cx="4914900" cy="27866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85787076-06B7-4453-0D38-BE2AAE57933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92850" y="-1"/>
            <a:ext cx="5899150" cy="685743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89345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F6A5C6-E1C4-952D-DABF-1BB5BF893E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3457" y="1551128"/>
            <a:ext cx="5112544" cy="546304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Overskrift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F9189F2-90EA-8E91-C548-D83149ABB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F93BC-F15C-4A60-B97C-6532A79C4959}" type="datetime1">
              <a:rPr lang="nb-NO" smtClean="0"/>
              <a:t>16.04.2026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60C1620-A883-B651-8150-B415FC34F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DC0A9E3-377C-16F0-9402-9273CFB9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CD00-28B2-4D17-A930-2C9F8441C7C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3A2F0115-78AC-C8B0-4AB3-0DA8386F7D7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983457" y="2906930"/>
            <a:ext cx="4914900" cy="278664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diagram 9">
            <a:extLst>
              <a:ext uri="{FF2B5EF4-FFF2-40B4-BE49-F238E27FC236}">
                <a16:creationId xmlns:a16="http://schemas.microsoft.com/office/drawing/2014/main" id="{A0C8A268-A2DD-1464-E3A5-DA0B43B4E7D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92850" y="813391"/>
            <a:ext cx="5410994" cy="5248478"/>
          </a:xfrm>
        </p:spPr>
        <p:txBody>
          <a:bodyPr/>
          <a:lstStyle/>
          <a:p>
            <a:r>
              <a:rPr lang="nb-NO"/>
              <a:t>Klikk ikonet for å legge til et diagram</a:t>
            </a:r>
          </a:p>
        </p:txBody>
      </p:sp>
    </p:spTree>
    <p:extLst>
      <p:ext uri="{BB962C8B-B14F-4D97-AF65-F5344CB8AC3E}">
        <p14:creationId xmlns:p14="http://schemas.microsoft.com/office/powerpoint/2010/main" val="1776286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C0566681-5DA7-7714-02AF-CADC532895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72572"/>
            <a:ext cx="12192000" cy="355097"/>
          </a:xfrm>
          <a:solidFill>
            <a:srgbClr val="FFFFFF">
              <a:alpha val="50000"/>
            </a:srgbClr>
          </a:solidFill>
        </p:spPr>
        <p:txBody>
          <a:bodyPr lIns="0" tIns="0" rIns="0" bIns="0" anchor="b" anchorCtr="0">
            <a:spAutoFit/>
          </a:bodyPr>
          <a:lstStyle>
            <a:lvl1pPr>
              <a:defRPr sz="2600" baseline="0">
                <a:solidFill>
                  <a:srgbClr val="002060"/>
                </a:solidFill>
              </a:defRPr>
            </a:lvl1pPr>
          </a:lstStyle>
          <a:p>
            <a:r>
              <a:rPr lang="nb-NO"/>
              <a:t>Skjult Tittel-felt for disposisjon og universell utforming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85787076-06B7-4453-0D38-BE2AAE57933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-1"/>
            <a:ext cx="12192000" cy="6857433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6560E9-3A9B-BC1E-9244-FE6677DD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2C46FC-42C5-4746-8D47-95A06F1AB2F2}" type="datetime1">
              <a:rPr lang="nb-NO" smtClean="0"/>
              <a:t>16.04.2026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B96096-A613-EAB0-7653-B2915ABD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b-NO">
              <a:solidFill>
                <a:schemeClr val="tx2"/>
              </a:solidFill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EFCDB43-C29E-6453-C979-4D8851F9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Logo i plassholder">
            <a:extLst>
              <a:ext uri="{FF2B5EF4-FFF2-40B4-BE49-F238E27FC236}">
                <a16:creationId xmlns:a16="http://schemas.microsoft.com/office/drawing/2014/main" id="{E4B1AE67-B7C5-DBE5-FBB2-7B7B1A82A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7285" y="6129586"/>
            <a:ext cx="1531540" cy="371092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1268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oolsToo_Slide" descr="ToolsToo_Slide">
            <a:extLst>
              <a:ext uri="{FF2B5EF4-FFF2-40B4-BE49-F238E27FC236}">
                <a16:creationId xmlns:a16="http://schemas.microsoft.com/office/drawing/2014/main" id="{9F9CACDF-519A-83CA-E06F-90D1EB2794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900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B7D64C1-85CD-7C67-0948-3FF0CDB34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56" y="1551128"/>
            <a:ext cx="10720388" cy="546304"/>
          </a:xfrm>
          <a:prstGeom prst="rect">
            <a:avLst/>
          </a:prstGeom>
        </p:spPr>
        <p:txBody>
          <a:bodyPr vert="horz" wrap="square" lIns="43200" tIns="0" rIns="43200" bIns="0" rtlCol="0" anchor="b" anchorCtr="0">
            <a:spAutoFit/>
          </a:bodyPr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C49E59-D3F7-2BEB-91C8-C723726A9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3457" y="2596837"/>
            <a:ext cx="7926627" cy="3106258"/>
          </a:xfrm>
          <a:prstGeom prst="rect">
            <a:avLst/>
          </a:prstGeom>
        </p:spPr>
        <p:txBody>
          <a:bodyPr vert="horz" lIns="43200" tIns="0" rIns="43200" bIns="0" rtlCol="0" anchor="t" anchorCtr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BB5651-E3BC-2F1B-F6E9-850B8CEE92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0062" y="343912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 fontAlgn="ctr">
              <a:defRPr sz="1200">
                <a:solidFill>
                  <a:schemeClr val="tx2"/>
                </a:solidFill>
              </a:defRPr>
            </a:lvl1pPr>
          </a:lstStyle>
          <a:p>
            <a:fld id="{55020C72-5B06-4078-B3F9-47AB0DB3394C}" type="datetime1">
              <a:rPr lang="nb-NO" smtClean="0"/>
              <a:t>16.04.2026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F26BCF2-BF13-78A8-38A6-6FE7B032C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92850" y="343912"/>
            <a:ext cx="5399088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endParaRPr lang="nb-NO">
              <a:solidFill>
                <a:schemeClr val="tx2"/>
              </a:solidFill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7FA799-8EE6-52E9-3D45-86CA6A6A2A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5364" y="6316147"/>
            <a:ext cx="668480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E2ACD00-28B2-4D17-A930-2C9F8441C7C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20" name="Logo">
            <a:extLst>
              <a:ext uri="{FF2B5EF4-FFF2-40B4-BE49-F238E27FC236}">
                <a16:creationId xmlns:a16="http://schemas.microsoft.com/office/drawing/2014/main" id="{519A51BF-4022-1AB1-EE81-5BF580839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7285" y="6129586"/>
            <a:ext cx="1531540" cy="37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1" r:id="rId3"/>
    <p:sldLayoutId id="2147483650" r:id="rId4"/>
    <p:sldLayoutId id="2147483652" r:id="rId5"/>
    <p:sldLayoutId id="2147483653" r:id="rId6"/>
    <p:sldLayoutId id="2147483656" r:id="rId7"/>
    <p:sldLayoutId id="2147483658" r:id="rId8"/>
    <p:sldLayoutId id="2147483657" r:id="rId9"/>
    <p:sldLayoutId id="2147483660" r:id="rId10"/>
    <p:sldLayoutId id="2147483661" r:id="rId11"/>
    <p:sldLayoutId id="2147483662" r:id="rId12"/>
    <p:sldLayoutId id="2147483654" r:id="rId13"/>
    <p:sldLayoutId id="2147483655" r:id="rId14"/>
  </p:sldLayoutIdLst>
  <p:hf sldNum="0" hdr="0"/>
  <p:txStyles>
    <p:titleStyle>
      <a:lvl1pPr algn="l" defTabSz="914400" rtl="0" eaLnBrk="1" fontAlgn="ctr" latinLnBrk="0" hangingPunct="1">
        <a:lnSpc>
          <a:spcPct val="85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74650" indent="-374650" algn="l" defTabSz="914400" rtl="0" eaLnBrk="1" fontAlgn="ctr" latinLnBrk="0" hangingPunct="1">
        <a:lnSpc>
          <a:spcPct val="117000"/>
        </a:lnSpc>
        <a:spcBef>
          <a:spcPts val="125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748800" indent="-373857" algn="l" defTabSz="914400" rtl="0" eaLnBrk="1" fontAlgn="ctr" latinLnBrk="0" hangingPunct="1">
        <a:lnSpc>
          <a:spcPct val="117000"/>
        </a:lnSpc>
        <a:spcBef>
          <a:spcPts val="25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23200" indent="-374400" algn="l" defTabSz="914400" rtl="0" eaLnBrk="1" fontAlgn="ctr" latinLnBrk="0" hangingPunct="1">
        <a:lnSpc>
          <a:spcPct val="117000"/>
        </a:lnSpc>
        <a:spcBef>
          <a:spcPts val="25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fontAlgn="ctr" latinLnBrk="0" hangingPunct="1">
        <a:lnSpc>
          <a:spcPct val="117000"/>
        </a:lnSpc>
        <a:spcBef>
          <a:spcPts val="500"/>
        </a:spcBef>
        <a:buFont typeface="Arial" panose="020B0604020202020204" pitchFamily="34" charset="0"/>
        <a:buNone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fontAlgn="ctr" latinLnBrk="0" hangingPunct="1">
        <a:lnSpc>
          <a:spcPct val="117000"/>
        </a:lnSpc>
        <a:spcBef>
          <a:spcPts val="0"/>
        </a:spcBef>
        <a:spcAft>
          <a:spcPts val="500"/>
        </a:spcAft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fontAlgn="ctr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fontAlgn="ctr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5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20" userDrawn="1">
          <p15:clr>
            <a:srgbClr val="F26B43"/>
          </p15:clr>
        </p15:guide>
        <p15:guide id="4" pos="315" userDrawn="1">
          <p15:clr>
            <a:srgbClr val="F26B43"/>
          </p15:clr>
        </p15:guide>
        <p15:guide id="5" pos="7373" userDrawn="1">
          <p15:clr>
            <a:srgbClr val="F26B43"/>
          </p15:clr>
        </p15:guide>
        <p15:guide id="6" orient="horz" pos="3819" userDrawn="1">
          <p15:clr>
            <a:srgbClr val="F26B43"/>
          </p15:clr>
        </p15:guide>
        <p15:guide id="7" orient="horz" pos="4095" userDrawn="1">
          <p15:clr>
            <a:srgbClr val="F26B43"/>
          </p15:clr>
        </p15:guide>
        <p15:guide id="8" pos="3964" userDrawn="1">
          <p15:clr>
            <a:srgbClr val="F26B43"/>
          </p15:clr>
        </p15:guide>
        <p15:guide id="9" pos="3716" userDrawn="1">
          <p15:clr>
            <a:srgbClr val="F26B43"/>
          </p15:clr>
        </p15:guide>
        <p15:guide id="10" pos="2473" userDrawn="1">
          <p15:clr>
            <a:srgbClr val="9FCC3B"/>
          </p15:clr>
        </p15:guide>
        <p15:guide id="11" pos="2639" userDrawn="1">
          <p15:clr>
            <a:srgbClr val="9FCC3B"/>
          </p15:clr>
        </p15:guide>
        <p15:guide id="12" pos="4488" userDrawn="1">
          <p15:clr>
            <a:srgbClr val="9FCC3B"/>
          </p15:clr>
        </p15:guide>
        <p15:guide id="13" pos="4654" userDrawn="1">
          <p15:clr>
            <a:srgbClr val="9FCC3B"/>
          </p15:clr>
        </p15:guide>
        <p15:guide id="14" pos="6505" userDrawn="1">
          <p15:clr>
            <a:srgbClr val="9FCC3B"/>
          </p15:clr>
        </p15:guide>
        <p15:guide id="15" orient="horz" pos="35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37970BAC-5BC5-A876-D3C2-036B3D69A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3055" y="2174920"/>
            <a:ext cx="4914901" cy="784848"/>
          </a:xfrm>
        </p:spPr>
        <p:txBody>
          <a:bodyPr/>
          <a:lstStyle/>
          <a:p>
            <a:r>
              <a:rPr lang="nb-NO"/>
              <a:t>Jobb med Vann</a:t>
            </a:r>
            <a:br>
              <a:rPr lang="nb-NO"/>
            </a:br>
            <a:endParaRPr lang="nb-NO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89EB332-0163-3091-6FEA-DF93D01C9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dirty="0"/>
              <a:t>Dato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2C1BCE33-AD99-C924-FEAC-ABE0E7B20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>
                <a:cs typeface="Arial"/>
              </a:rPr>
              <a:t>Skole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FE2CD5B-FAC6-D21D-2B1B-4C18F87D99A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070914D-9188-239C-AAAE-730FCC9EA474}"/>
              </a:ext>
            </a:extLst>
          </p:cNvPr>
          <p:cNvSpPr txBox="1"/>
          <p:nvPr/>
        </p:nvSpPr>
        <p:spPr>
          <a:xfrm>
            <a:off x="1263055" y="3052082"/>
            <a:ext cx="4343661" cy="27699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En karriere med mening – over hele landet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7606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2BF46D-E832-6DD8-DFFF-3D42FA0ED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Dette </a:t>
            </a:r>
            <a:r>
              <a:rPr lang="nb-NO" u="sng"/>
              <a:t>må </a:t>
            </a:r>
            <a:r>
              <a:rPr lang="nb-NO"/>
              <a:t>fungere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955E6EC-87EA-FB4A-9A66-BBCA29831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cs typeface="Arial"/>
              </a:rPr>
              <a:t>Skole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2374489-08E1-E914-274D-1C23352902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b="0"/>
              <a:t>Rent drikkevann</a:t>
            </a:r>
            <a:endParaRPr lang="nb-NO" b="0">
              <a:cs typeface="Arial"/>
            </a:endParaRP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377E0DE8-7BE9-23D3-F13F-EBF397100C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7803" y="4876455"/>
            <a:ext cx="9065737" cy="715698"/>
          </a:xfrm>
        </p:spPr>
        <p:txBody>
          <a:bodyPr/>
          <a:lstStyle/>
          <a:p>
            <a:r>
              <a:rPr lang="nb-NO"/>
              <a:t>Norge trenger fleire mennesker til bransjen for å sikre vann- og avløpstjenestene våre. </a:t>
            </a:r>
          </a:p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CF03AE-1E9F-6FE0-832B-F8D2E8ACDE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2368" y="2763838"/>
            <a:ext cx="2943225" cy="1751012"/>
          </a:xfrm>
        </p:spPr>
        <p:txBody>
          <a:bodyPr/>
          <a:lstStyle/>
          <a:p>
            <a:r>
              <a:rPr lang="nb-NO" b="0"/>
              <a:t>Fungerende avløp</a:t>
            </a:r>
            <a:endParaRPr lang="nb-NO" b="0">
              <a:cs typeface="Arial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A206F15-C11D-CFAE-EAF3-CB0EC831EC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2793" y="2763838"/>
            <a:ext cx="2943225" cy="1751012"/>
          </a:xfrm>
        </p:spPr>
        <p:txBody>
          <a:bodyPr/>
          <a:lstStyle/>
          <a:p>
            <a:r>
              <a:rPr lang="nb-NO" b="0"/>
              <a:t>Trygge løsninger for fremtiden</a:t>
            </a:r>
            <a:endParaRPr lang="nb-NO" b="0">
              <a:cs typeface="Arial"/>
            </a:endParaRPr>
          </a:p>
          <a:p>
            <a:endParaRPr lang="nb-NO"/>
          </a:p>
        </p:txBody>
      </p:sp>
      <p:sp>
        <p:nvSpPr>
          <p:cNvPr id="8" name="Plassholder for dato 6">
            <a:extLst>
              <a:ext uri="{FF2B5EF4-FFF2-40B4-BE49-F238E27FC236}">
                <a16:creationId xmlns:a16="http://schemas.microsoft.com/office/drawing/2014/main" id="{ED575464-9737-2348-783B-D379354CC0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062" y="343912"/>
            <a:ext cx="2743200" cy="184666"/>
          </a:xfrm>
        </p:spPr>
        <p:txBody>
          <a:bodyPr/>
          <a:lstStyle/>
          <a:p>
            <a:r>
              <a:rPr lang="nb-NO" dirty="0"/>
              <a:t>Dato</a:t>
            </a:r>
          </a:p>
        </p:txBody>
      </p:sp>
    </p:spTree>
    <p:extLst>
      <p:ext uri="{BB962C8B-B14F-4D97-AF65-F5344CB8AC3E}">
        <p14:creationId xmlns:p14="http://schemas.microsoft.com/office/powerpoint/2010/main" val="1433417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B5525A-D2DD-C316-C48D-1C93F7A3A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80158ED-BAB9-FD3E-DD5B-0C57749EF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cs typeface="Arial"/>
              </a:rPr>
              <a:t>Skole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FF492A7-C31C-EB55-3296-710E02F3DB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86569" y="3401971"/>
            <a:ext cx="2464904" cy="423922"/>
          </a:xfrm>
        </p:spPr>
        <p:txBody>
          <a:bodyPr/>
          <a:lstStyle/>
          <a:p>
            <a:r>
              <a:rPr lang="nb-NO">
                <a:cs typeface="Arial"/>
              </a:rPr>
              <a:t>Driftsoperatør - vann og avløp</a:t>
            </a:r>
            <a:endParaRPr lang="nb-NO"/>
          </a:p>
        </p:txBody>
      </p:sp>
      <p:pic>
        <p:nvPicPr>
          <p:cNvPr id="17" name="Plassholder for bilde 16" descr="Et bilde som inneholder person, klær, utendørs, rød&#10;&#10;KI-generert innhold kan være feil.">
            <a:extLst>
              <a:ext uri="{FF2B5EF4-FFF2-40B4-BE49-F238E27FC236}">
                <a16:creationId xmlns:a16="http://schemas.microsoft.com/office/drawing/2014/main" id="{80549B8E-527F-498F-396C-2A027BF5A8D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l="8063" r="8063"/>
          <a:stretch/>
        </p:blipFill>
        <p:spPr>
          <a:xfrm>
            <a:off x="990600" y="3821113"/>
            <a:ext cx="2465387" cy="1960562"/>
          </a:xfrm>
          <a:custGeom>
            <a:avLst/>
            <a:gdLst>
              <a:gd name="csX0" fmla="*/ 0 w 2464905"/>
              <a:gd name="csY0" fmla="*/ 0 h 1960359"/>
              <a:gd name="csX1" fmla="*/ 2464905 w 2464905"/>
              <a:gd name="csY1" fmla="*/ 0 h 1960359"/>
              <a:gd name="csX2" fmla="*/ 2464905 w 2464905"/>
              <a:gd name="csY2" fmla="*/ 1885214 h 1960359"/>
              <a:gd name="csX3" fmla="*/ 2384224 w 2464905"/>
              <a:gd name="csY3" fmla="*/ 1960359 h 1960359"/>
              <a:gd name="csX4" fmla="*/ 80681 w 2464905"/>
              <a:gd name="csY4" fmla="*/ 1960359 h 1960359"/>
              <a:gd name="csX5" fmla="*/ 0 w 2464905"/>
              <a:gd name="csY5" fmla="*/ 1885214 h 19603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2464905" h="1960359">
                <a:moveTo>
                  <a:pt x="0" y="0"/>
                </a:moveTo>
                <a:lnTo>
                  <a:pt x="2464905" y="0"/>
                </a:lnTo>
                <a:lnTo>
                  <a:pt x="2464905" y="1885214"/>
                </a:lnTo>
                <a:cubicBezTo>
                  <a:pt x="2464905" y="1926709"/>
                  <a:pt x="2428781" y="1960359"/>
                  <a:pt x="2384224" y="1960359"/>
                </a:cubicBezTo>
                <a:lnTo>
                  <a:pt x="80681" y="1960359"/>
                </a:lnTo>
                <a:cubicBezTo>
                  <a:pt x="36124" y="1960359"/>
                  <a:pt x="0" y="1926709"/>
                  <a:pt x="0" y="1885214"/>
                </a:cubicBezTo>
                <a:close/>
              </a:path>
            </a:pathLst>
          </a:cu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89C94E7B-B0E2-3878-9666-91B0F2F531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88811" y="3037566"/>
            <a:ext cx="3122443" cy="278071"/>
          </a:xfrm>
        </p:spPr>
        <p:txBody>
          <a:bodyPr/>
          <a:lstStyle/>
          <a:p>
            <a:pPr marL="0" indent="0">
              <a:buNone/>
            </a:pPr>
            <a:r>
              <a:rPr lang="nb-NO" sz="1600">
                <a:cs typeface="Arial"/>
              </a:rPr>
              <a:t>Yrkesfag kan føre til jobber som: 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5EA3ECF-67EA-618F-E73B-CBAEBDEFAAE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84183" y="3401971"/>
            <a:ext cx="2464904" cy="423922"/>
          </a:xfrm>
        </p:spPr>
        <p:txBody>
          <a:bodyPr/>
          <a:lstStyle/>
          <a:p>
            <a:r>
              <a:rPr lang="nb-NO">
                <a:cs typeface="Arial"/>
              </a:rPr>
              <a:t>Prosessoperatør</a:t>
            </a:r>
            <a:endParaRPr lang="nb-NO"/>
          </a:p>
        </p:txBody>
      </p:sp>
      <p:pic>
        <p:nvPicPr>
          <p:cNvPr id="18" name="Plassholder for bilde 17" descr="Et bilde som inneholder person, klær, innendørs, mann&#10;&#10;KI-generert innhold kan være feil.">
            <a:extLst>
              <a:ext uri="{FF2B5EF4-FFF2-40B4-BE49-F238E27FC236}">
                <a16:creationId xmlns:a16="http://schemas.microsoft.com/office/drawing/2014/main" id="{489AFC56-0C7C-788B-7B66-32F5440619CB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l="8111" r="8111"/>
          <a:stretch/>
        </p:blipFill>
        <p:spPr>
          <a:xfrm>
            <a:off x="3584575" y="3821113"/>
            <a:ext cx="2463800" cy="1960562"/>
          </a:xfrm>
          <a:custGeom>
            <a:avLst/>
            <a:gdLst>
              <a:gd name="csX0" fmla="*/ 0 w 2464905"/>
              <a:gd name="csY0" fmla="*/ 0 h 1960359"/>
              <a:gd name="csX1" fmla="*/ 2464905 w 2464905"/>
              <a:gd name="csY1" fmla="*/ 0 h 1960359"/>
              <a:gd name="csX2" fmla="*/ 2464905 w 2464905"/>
              <a:gd name="csY2" fmla="*/ 1885214 h 1960359"/>
              <a:gd name="csX3" fmla="*/ 2384224 w 2464905"/>
              <a:gd name="csY3" fmla="*/ 1960359 h 1960359"/>
              <a:gd name="csX4" fmla="*/ 80681 w 2464905"/>
              <a:gd name="csY4" fmla="*/ 1960359 h 1960359"/>
              <a:gd name="csX5" fmla="*/ 0 w 2464905"/>
              <a:gd name="csY5" fmla="*/ 1885214 h 19603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2464905" h="1960359">
                <a:moveTo>
                  <a:pt x="0" y="0"/>
                </a:moveTo>
                <a:lnTo>
                  <a:pt x="2464905" y="0"/>
                </a:lnTo>
                <a:lnTo>
                  <a:pt x="2464905" y="1885214"/>
                </a:lnTo>
                <a:cubicBezTo>
                  <a:pt x="2464905" y="1926709"/>
                  <a:pt x="2428781" y="1960359"/>
                  <a:pt x="2384224" y="1960359"/>
                </a:cubicBezTo>
                <a:lnTo>
                  <a:pt x="80681" y="1960359"/>
                </a:lnTo>
                <a:cubicBezTo>
                  <a:pt x="36124" y="1960359"/>
                  <a:pt x="0" y="1926709"/>
                  <a:pt x="0" y="1885214"/>
                </a:cubicBezTo>
                <a:close/>
              </a:path>
            </a:pathLst>
          </a:custGeom>
        </p:spPr>
      </p:pic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A20D52B4-17E7-F103-B59D-2C2BDB18A7C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72671" y="3401971"/>
            <a:ext cx="2464904" cy="423922"/>
          </a:xfrm>
        </p:spPr>
        <p:txBody>
          <a:bodyPr/>
          <a:lstStyle/>
          <a:p>
            <a:r>
              <a:rPr lang="nb-NO">
                <a:cs typeface="Arial"/>
              </a:rPr>
              <a:t>Automatiker / elektriker</a:t>
            </a:r>
            <a:endParaRPr lang="nb-NO"/>
          </a:p>
        </p:txBody>
      </p:sp>
      <p:pic>
        <p:nvPicPr>
          <p:cNvPr id="19" name="Plassholder for bilde 18" descr="Et bilde som inneholder person, klær, innendørs, Tekniker&#10;&#10;KI-generert innhold kan være feil.">
            <a:extLst>
              <a:ext uri="{FF2B5EF4-FFF2-40B4-BE49-F238E27FC236}">
                <a16:creationId xmlns:a16="http://schemas.microsoft.com/office/drawing/2014/main" id="{EE91B34B-DA93-8E04-A666-EBD6AE933646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/>
          <a:srcRect l="8167" r="8167"/>
          <a:stretch/>
        </p:blipFill>
        <p:spPr>
          <a:xfrm>
            <a:off x="6172200" y="3821113"/>
            <a:ext cx="2465388" cy="1960562"/>
          </a:xfrm>
          <a:custGeom>
            <a:avLst/>
            <a:gdLst>
              <a:gd name="csX0" fmla="*/ 0 w 2464905"/>
              <a:gd name="csY0" fmla="*/ 0 h 1960359"/>
              <a:gd name="csX1" fmla="*/ 2464905 w 2464905"/>
              <a:gd name="csY1" fmla="*/ 0 h 1960359"/>
              <a:gd name="csX2" fmla="*/ 2464905 w 2464905"/>
              <a:gd name="csY2" fmla="*/ 1885214 h 1960359"/>
              <a:gd name="csX3" fmla="*/ 2384224 w 2464905"/>
              <a:gd name="csY3" fmla="*/ 1960359 h 1960359"/>
              <a:gd name="csX4" fmla="*/ 80681 w 2464905"/>
              <a:gd name="csY4" fmla="*/ 1960359 h 1960359"/>
              <a:gd name="csX5" fmla="*/ 0 w 2464905"/>
              <a:gd name="csY5" fmla="*/ 1885214 h 19603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2464905" h="1960359">
                <a:moveTo>
                  <a:pt x="0" y="0"/>
                </a:moveTo>
                <a:lnTo>
                  <a:pt x="2464905" y="0"/>
                </a:lnTo>
                <a:lnTo>
                  <a:pt x="2464905" y="1885214"/>
                </a:lnTo>
                <a:cubicBezTo>
                  <a:pt x="2464905" y="1926709"/>
                  <a:pt x="2428781" y="1960359"/>
                  <a:pt x="2384224" y="1960359"/>
                </a:cubicBezTo>
                <a:lnTo>
                  <a:pt x="80681" y="1960359"/>
                </a:lnTo>
                <a:cubicBezTo>
                  <a:pt x="36124" y="1960359"/>
                  <a:pt x="0" y="1926709"/>
                  <a:pt x="0" y="1885214"/>
                </a:cubicBezTo>
                <a:close/>
              </a:path>
            </a:pathLst>
          </a:cu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0BECE7F9-44C3-C2DC-9DA6-4AD61E4C38E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86927" y="1223411"/>
            <a:ext cx="5978801" cy="1231710"/>
          </a:xfrm>
        </p:spPr>
        <p:txBody>
          <a:bodyPr/>
          <a:lstStyle/>
          <a:p>
            <a:pPr marL="0" indent="0">
              <a:buNone/>
            </a:pPr>
            <a:r>
              <a:rPr lang="nb-NO" sz="4000">
                <a:cs typeface="Arial"/>
              </a:rPr>
              <a:t>Liker du praktisk arbeid og teknologi? 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3C94A240-9EB0-2BC8-9D89-28ECC7B7F47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765722" y="3401971"/>
            <a:ext cx="2464904" cy="423922"/>
          </a:xfrm>
        </p:spPr>
        <p:txBody>
          <a:bodyPr/>
          <a:lstStyle/>
          <a:p>
            <a:r>
              <a:rPr lang="nb-NO">
                <a:cs typeface="Arial"/>
              </a:rPr>
              <a:t>Anlegsrørlegger</a:t>
            </a:r>
            <a:endParaRPr lang="nb-NO"/>
          </a:p>
        </p:txBody>
      </p:sp>
      <p:pic>
        <p:nvPicPr>
          <p:cNvPr id="20" name="Plassholder for bilde 19" descr="Et bilde som inneholder klær, hjelm, person, Manuell arbeider&#10;&#10;KI-generert innhold kan være feil.">
            <a:extLst>
              <a:ext uri="{FF2B5EF4-FFF2-40B4-BE49-F238E27FC236}">
                <a16:creationId xmlns:a16="http://schemas.microsoft.com/office/drawing/2014/main" id="{5DD171AA-16A9-6AAD-2DF6-BCBA654C5EE3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5"/>
          <a:srcRect l="8038" r="8038"/>
          <a:stretch/>
        </p:blipFill>
        <p:spPr>
          <a:xfrm>
            <a:off x="8764588" y="3825876"/>
            <a:ext cx="2465387" cy="1960562"/>
          </a:xfrm>
          <a:custGeom>
            <a:avLst/>
            <a:gdLst>
              <a:gd name="csX0" fmla="*/ 0 w 2464905"/>
              <a:gd name="csY0" fmla="*/ 0 h 1960359"/>
              <a:gd name="csX1" fmla="*/ 2464905 w 2464905"/>
              <a:gd name="csY1" fmla="*/ 0 h 1960359"/>
              <a:gd name="csX2" fmla="*/ 2464905 w 2464905"/>
              <a:gd name="csY2" fmla="*/ 1885214 h 1960359"/>
              <a:gd name="csX3" fmla="*/ 2384224 w 2464905"/>
              <a:gd name="csY3" fmla="*/ 1960359 h 1960359"/>
              <a:gd name="csX4" fmla="*/ 80681 w 2464905"/>
              <a:gd name="csY4" fmla="*/ 1960359 h 1960359"/>
              <a:gd name="csX5" fmla="*/ 0 w 2464905"/>
              <a:gd name="csY5" fmla="*/ 1885214 h 19603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2464905" h="1960359">
                <a:moveTo>
                  <a:pt x="0" y="0"/>
                </a:moveTo>
                <a:lnTo>
                  <a:pt x="2464905" y="0"/>
                </a:lnTo>
                <a:lnTo>
                  <a:pt x="2464905" y="1885214"/>
                </a:lnTo>
                <a:cubicBezTo>
                  <a:pt x="2464905" y="1926709"/>
                  <a:pt x="2428781" y="1960359"/>
                  <a:pt x="2384224" y="1960359"/>
                </a:cubicBezTo>
                <a:lnTo>
                  <a:pt x="80681" y="1960359"/>
                </a:lnTo>
                <a:cubicBezTo>
                  <a:pt x="36124" y="1960359"/>
                  <a:pt x="0" y="1926709"/>
                  <a:pt x="0" y="1885214"/>
                </a:cubicBezTo>
                <a:close/>
              </a:path>
            </a:pathLst>
          </a:custGeom>
        </p:spPr>
      </p:pic>
      <p:sp>
        <p:nvSpPr>
          <p:cNvPr id="6" name="Plassholder for dato 6">
            <a:extLst>
              <a:ext uri="{FF2B5EF4-FFF2-40B4-BE49-F238E27FC236}">
                <a16:creationId xmlns:a16="http://schemas.microsoft.com/office/drawing/2014/main" id="{56F1A7FE-7FC2-E7EF-5AD7-129F8A5F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062" y="343912"/>
            <a:ext cx="2743200" cy="184666"/>
          </a:xfrm>
        </p:spPr>
        <p:txBody>
          <a:bodyPr/>
          <a:lstStyle/>
          <a:p>
            <a:r>
              <a:rPr lang="nb-NO" dirty="0"/>
              <a:t>Dato</a:t>
            </a:r>
          </a:p>
        </p:txBody>
      </p:sp>
    </p:spTree>
    <p:extLst>
      <p:ext uri="{BB962C8B-B14F-4D97-AF65-F5344CB8AC3E}">
        <p14:creationId xmlns:p14="http://schemas.microsoft.com/office/powerpoint/2010/main" val="2246080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9D3476-1CCF-5232-ED3C-3EA7039E2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Hvorfor det er et smart å jobbe med vann...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A8093D7-1DA4-4424-1EF9-1F39F64EE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cs typeface="Arial"/>
              </a:rPr>
              <a:t>Skole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6D89763-A18E-1FC6-F4E1-B5B660A2B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2000" b="0"/>
              <a:t>Trygg jobb</a:t>
            </a:r>
            <a:endParaRPr lang="nb-NO" sz="2000" b="0">
              <a:cs typeface="Arial"/>
            </a:endParaRP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2569F61D-9039-97B3-DA0A-9E93DF1D74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6825" y="3504399"/>
            <a:ext cx="2377124" cy="765175"/>
          </a:xfrm>
        </p:spPr>
        <p:txBody>
          <a:bodyPr/>
          <a:lstStyle/>
          <a:p>
            <a:r>
              <a:rPr lang="nb-NO" sz="1400"/>
              <a:t>Stort behov, uansett hvor i landet du bor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80D24575-E709-F458-9397-8C3798BCAB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2368" y="2763838"/>
            <a:ext cx="2943225" cy="1751012"/>
          </a:xfrm>
        </p:spPr>
        <p:txBody>
          <a:bodyPr/>
          <a:lstStyle/>
          <a:p>
            <a:r>
              <a:rPr lang="nb-NO" sz="2000" b="0"/>
              <a:t>Stor samfunnsnytte</a:t>
            </a:r>
            <a:endParaRPr lang="nb-NO" sz="2000" b="0">
              <a:cs typeface="Arial"/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29C49427-36BC-68C1-C389-879B1C9D1A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62793" y="2763838"/>
            <a:ext cx="2943225" cy="1751012"/>
          </a:xfrm>
        </p:spPr>
        <p:txBody>
          <a:bodyPr/>
          <a:lstStyle/>
          <a:p>
            <a:r>
              <a:rPr lang="nb-NO" sz="2000" b="0"/>
              <a:t>Bruk av teknologi</a:t>
            </a:r>
            <a:endParaRPr lang="nb-NO" sz="2000" b="0">
              <a:cs typeface="Arial"/>
            </a:endParaRPr>
          </a:p>
        </p:txBody>
      </p:sp>
      <p:sp>
        <p:nvSpPr>
          <p:cNvPr id="12" name="Plassholder for tekst 5">
            <a:extLst>
              <a:ext uri="{FF2B5EF4-FFF2-40B4-BE49-F238E27FC236}">
                <a16:creationId xmlns:a16="http://schemas.microsoft.com/office/drawing/2014/main" id="{D48938B2-DFCF-E8B4-269C-C9BAB52CF515}"/>
              </a:ext>
            </a:extLst>
          </p:cNvPr>
          <p:cNvSpPr txBox="1">
            <a:spLocks/>
          </p:cNvSpPr>
          <p:nvPr/>
        </p:nvSpPr>
        <p:spPr>
          <a:xfrm>
            <a:off x="4908839" y="3492276"/>
            <a:ext cx="2377124" cy="765175"/>
          </a:xfrm>
          <a:prstGeom prst="rect">
            <a:avLst/>
          </a:prstGeom>
        </p:spPr>
        <p:txBody>
          <a:bodyPr vert="horz" lIns="43200" tIns="0" rIns="43200" bIns="0" rtlCol="0" anchor="t" anchorCtr="0">
            <a:noAutofit/>
          </a:bodyPr>
          <a:lstStyle>
            <a:lvl1pPr marL="0" indent="0" algn="l" defTabSz="914400" rtl="0" eaLnBrk="1" fontAlgn="ctr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8800" indent="-373857" algn="l" defTabSz="914400" rtl="0" eaLnBrk="1" fontAlgn="ctr" latinLnBrk="0" hangingPunct="1">
              <a:lnSpc>
                <a:spcPct val="117000"/>
              </a:lnSpc>
              <a:spcBef>
                <a:spcPts val="25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23200" indent="-374400" algn="l" defTabSz="914400" rtl="0" eaLnBrk="1" fontAlgn="ctr" latinLnBrk="0" hangingPunct="1">
              <a:lnSpc>
                <a:spcPct val="117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fontAlgn="ctr" latinLnBrk="0" hangingPunct="1">
              <a:lnSpc>
                <a:spcPct val="117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fontAlgn="ctr" latinLnBrk="0" hangingPunct="1">
              <a:lnSpc>
                <a:spcPct val="117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>
                <a:solidFill>
                  <a:srgbClr val="000000"/>
                </a:solidFill>
                <a:ea typeface="+mn-lt"/>
                <a:cs typeface="+mn-lt"/>
              </a:rPr>
              <a:t>Arbeidet ditt bidrar direkte til bærekraft og beskyttelse av naturressurser</a:t>
            </a:r>
            <a:endParaRPr lang="nb-NO" sz="1400"/>
          </a:p>
          <a:p>
            <a:endParaRPr lang="nb-NO"/>
          </a:p>
        </p:txBody>
      </p:sp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FF3594C8-BCF3-EED9-5427-BF514395807D}"/>
              </a:ext>
            </a:extLst>
          </p:cNvPr>
          <p:cNvSpPr txBox="1">
            <a:spLocks/>
          </p:cNvSpPr>
          <p:nvPr/>
        </p:nvSpPr>
        <p:spPr>
          <a:xfrm>
            <a:off x="8545657" y="3500935"/>
            <a:ext cx="2377124" cy="765175"/>
          </a:xfrm>
          <a:prstGeom prst="rect">
            <a:avLst/>
          </a:prstGeom>
        </p:spPr>
        <p:txBody>
          <a:bodyPr vert="horz" lIns="43200" tIns="0" rIns="43200" bIns="0" rtlCol="0" anchor="t" anchorCtr="0">
            <a:noAutofit/>
          </a:bodyPr>
          <a:lstStyle>
            <a:lvl1pPr marL="0" indent="0" algn="l" defTabSz="914400" rtl="0" eaLnBrk="1" fontAlgn="ctr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8800" indent="-373857" algn="l" defTabSz="914400" rtl="0" eaLnBrk="1" fontAlgn="ctr" latinLnBrk="0" hangingPunct="1">
              <a:lnSpc>
                <a:spcPct val="117000"/>
              </a:lnSpc>
              <a:spcBef>
                <a:spcPts val="25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23200" indent="-374400" algn="l" defTabSz="914400" rtl="0" eaLnBrk="1" fontAlgn="ctr" latinLnBrk="0" hangingPunct="1">
              <a:lnSpc>
                <a:spcPct val="117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fontAlgn="ctr" latinLnBrk="0" hangingPunct="1">
              <a:lnSpc>
                <a:spcPct val="117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fontAlgn="ctr" latinLnBrk="0" hangingPunct="1">
              <a:lnSpc>
                <a:spcPct val="117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fontAlgn="ctr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400">
                <a:solidFill>
                  <a:srgbClr val="000000"/>
                </a:solidFill>
                <a:ea typeface="+mn-lt"/>
                <a:cs typeface="+mn-lt"/>
              </a:rPr>
              <a:t>Du kan jobbe med alt fra sensorer og automatisering til dataanalyse og AI</a:t>
            </a:r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8" name="Plassholder for dato 6">
            <a:extLst>
              <a:ext uri="{FF2B5EF4-FFF2-40B4-BE49-F238E27FC236}">
                <a16:creationId xmlns:a16="http://schemas.microsoft.com/office/drawing/2014/main" id="{4C3A4F54-479C-1963-22B8-1B48FDCA0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062" y="343912"/>
            <a:ext cx="2743200" cy="184666"/>
          </a:xfrm>
        </p:spPr>
        <p:txBody>
          <a:bodyPr/>
          <a:lstStyle/>
          <a:p>
            <a:r>
              <a:rPr lang="nb-NO" dirty="0"/>
              <a:t>Dato</a:t>
            </a:r>
          </a:p>
        </p:txBody>
      </p:sp>
    </p:spTree>
    <p:extLst>
      <p:ext uri="{BB962C8B-B14F-4D97-AF65-F5344CB8AC3E}">
        <p14:creationId xmlns:p14="http://schemas.microsoft.com/office/powerpoint/2010/main" val="2876969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FBACFA-A081-06F0-B4CA-C99AC2243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456" y="1718667"/>
            <a:ext cx="5309394" cy="2308324"/>
          </a:xfrm>
        </p:spPr>
        <p:txBody>
          <a:bodyPr/>
          <a:lstStyle/>
          <a:p>
            <a:r>
              <a:rPr lang="nb-NO"/>
              <a:t>Realfag og høyere utdanning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F5D800E-FC1D-0871-76B1-1FBDA2C3D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cs typeface="Arial"/>
              </a:rPr>
              <a:t>Skole</a:t>
            </a:r>
            <a:endParaRPr lang="nb-NO"/>
          </a:p>
        </p:txBody>
      </p:sp>
      <p:sp>
        <p:nvSpPr>
          <p:cNvPr id="5" name="Rektangel: avrundede hjørner 8">
            <a:extLst>
              <a:ext uri="{FF2B5EF4-FFF2-40B4-BE49-F238E27FC236}">
                <a16:creationId xmlns:a16="http://schemas.microsoft.com/office/drawing/2014/main" id="{6FBDDA94-F9FE-DD16-D8FB-7E1D26485B0B}"/>
              </a:ext>
            </a:extLst>
          </p:cNvPr>
          <p:cNvSpPr/>
          <p:nvPr/>
        </p:nvSpPr>
        <p:spPr>
          <a:xfrm rot="490709">
            <a:off x="7109967" y="2123788"/>
            <a:ext cx="2168417" cy="149680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bIns="46800" rtlCol="0" anchor="ctr"/>
          <a:lstStyle/>
          <a:p>
            <a:pPr algn="ctr"/>
            <a:r>
              <a:rPr lang="nb-NO" noProof="0">
                <a:solidFill>
                  <a:schemeClr val="tx2"/>
                </a:solidFill>
              </a:rPr>
              <a:t>Planlegging &amp; </a:t>
            </a:r>
            <a:br>
              <a:rPr lang="nb-NO" noProof="0">
                <a:solidFill>
                  <a:schemeClr val="tx2"/>
                </a:solidFill>
              </a:rPr>
            </a:br>
            <a:r>
              <a:rPr lang="nb-NO" noProof="0">
                <a:solidFill>
                  <a:schemeClr val="tx2"/>
                </a:solidFill>
              </a:rPr>
              <a:t>utvikling</a:t>
            </a:r>
          </a:p>
        </p:txBody>
      </p:sp>
      <p:sp>
        <p:nvSpPr>
          <p:cNvPr id="8" name="Rektangel: avrundede hjørner 6">
            <a:extLst>
              <a:ext uri="{FF2B5EF4-FFF2-40B4-BE49-F238E27FC236}">
                <a16:creationId xmlns:a16="http://schemas.microsoft.com/office/drawing/2014/main" id="{261D7197-D98D-7788-2FF0-26A0BEF10865}"/>
              </a:ext>
            </a:extLst>
          </p:cNvPr>
          <p:cNvSpPr/>
          <p:nvPr/>
        </p:nvSpPr>
        <p:spPr>
          <a:xfrm rot="21226887">
            <a:off x="8973561" y="4235312"/>
            <a:ext cx="2168417" cy="1485547"/>
          </a:xfrm>
          <a:prstGeom prst="roundRect">
            <a:avLst>
              <a:gd name="adj" fmla="val 1214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46800" rtlCol="0" anchor="ctr"/>
          <a:lstStyle/>
          <a:p>
            <a:pPr algn="ctr"/>
            <a:r>
              <a:rPr lang="nb-NO" noProof="0">
                <a:solidFill>
                  <a:schemeClr val="tx2"/>
                </a:solidFill>
              </a:rPr>
              <a:t>Teknologi &amp;</a:t>
            </a:r>
            <a:br>
              <a:rPr lang="nb-NO" noProof="0">
                <a:solidFill>
                  <a:schemeClr val="tx2"/>
                </a:solidFill>
              </a:rPr>
            </a:br>
            <a:r>
              <a:rPr lang="nb-NO" noProof="0">
                <a:solidFill>
                  <a:schemeClr val="tx2"/>
                </a:solidFill>
              </a:rPr>
              <a:t>digitalisering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A9F13C9F-F43E-4678-9C0E-8BFF1298653B}"/>
              </a:ext>
            </a:extLst>
          </p:cNvPr>
          <p:cNvSpPr txBox="1"/>
          <p:nvPr/>
        </p:nvSpPr>
        <p:spPr>
          <a:xfrm>
            <a:off x="983456" y="3429000"/>
            <a:ext cx="4343661" cy="5539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r>
              <a:rPr lang="nb-NO">
                <a:solidFill>
                  <a:schemeClr val="bg1"/>
                </a:solidFill>
              </a:rPr>
              <a:t>For deg som vil utvikle løsninger for fremtiden</a:t>
            </a:r>
            <a:endParaRPr lang="nb-NO"/>
          </a:p>
        </p:txBody>
      </p:sp>
      <p:sp>
        <p:nvSpPr>
          <p:cNvPr id="6" name="Plassholder for dato 6">
            <a:extLst>
              <a:ext uri="{FF2B5EF4-FFF2-40B4-BE49-F238E27FC236}">
                <a16:creationId xmlns:a16="http://schemas.microsoft.com/office/drawing/2014/main" id="{7304B040-F540-5D5D-83B9-096A9333D6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062" y="343912"/>
            <a:ext cx="2743200" cy="184666"/>
          </a:xfrm>
        </p:spPr>
        <p:txBody>
          <a:bodyPr/>
          <a:lstStyle/>
          <a:p>
            <a:r>
              <a:rPr lang="nb-NO" dirty="0"/>
              <a:t>Dato</a:t>
            </a:r>
          </a:p>
        </p:txBody>
      </p:sp>
    </p:spTree>
    <p:extLst>
      <p:ext uri="{BB962C8B-B14F-4D97-AF65-F5344CB8AC3E}">
        <p14:creationId xmlns:p14="http://schemas.microsoft.com/office/powerpoint/2010/main" val="3656695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95F078-DC66-2497-2369-15E92E7DD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456" y="1323128"/>
            <a:ext cx="10720388" cy="546304"/>
          </a:xfrm>
        </p:spPr>
        <p:txBody>
          <a:bodyPr/>
          <a:lstStyle/>
          <a:p>
            <a:r>
              <a:rPr lang="nb-NO">
                <a:cs typeface="Arial"/>
              </a:rPr>
              <a:t>Vil du utvikle løsningene?</a:t>
            </a:r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71F840A-4E41-D581-F0C0-AB6C9B892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cs typeface="Arial"/>
              </a:rPr>
              <a:t>Skole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23601A1-4458-3793-BD05-A76C0A8732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3277" y="3240088"/>
            <a:ext cx="2943225" cy="1751012"/>
          </a:xfrm>
        </p:spPr>
        <p:txBody>
          <a:bodyPr/>
          <a:lstStyle/>
          <a:p>
            <a:r>
              <a:rPr lang="nb-NO" b="0">
                <a:cs typeface="Arial"/>
              </a:rPr>
              <a:t>Utvikle ny teknologi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41E84DE1-DF90-EEBA-0EBE-1B67F0E176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0825" y="2094331"/>
            <a:ext cx="6223124" cy="663175"/>
          </a:xfrm>
        </p:spPr>
        <p:txBody>
          <a:bodyPr/>
          <a:lstStyle/>
          <a:p>
            <a:r>
              <a:rPr lang="nb-NO">
                <a:cs typeface="Arial"/>
              </a:rPr>
              <a:t>Klimaendringer og nye miljøkrav gjør at vi trenger flere som kan løse utfordinger vi står ovenfor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79D277B-F9A2-23E6-7DDE-8C275466373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87732" y="3240088"/>
            <a:ext cx="3015225" cy="1751012"/>
          </a:xfrm>
        </p:spPr>
        <p:txBody>
          <a:bodyPr/>
          <a:lstStyle/>
          <a:p>
            <a:r>
              <a:rPr lang="nb-NO" b="0">
                <a:cs typeface="Arial"/>
              </a:rPr>
              <a:t>Forbedre renseløsninger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5B3B4B5-70B3-96F0-28CD-F57CC0AC1B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37612" y="3240088"/>
            <a:ext cx="2943225" cy="1751012"/>
          </a:xfrm>
        </p:spPr>
        <p:txBody>
          <a:bodyPr/>
          <a:lstStyle/>
          <a:p>
            <a:r>
              <a:rPr lang="nb-NO" b="0">
                <a:cs typeface="Arial"/>
              </a:rPr>
              <a:t>Sikre fremtidig vannforsyning</a:t>
            </a:r>
            <a:endParaRPr lang="nb-NO" b="0"/>
          </a:p>
        </p:txBody>
      </p:sp>
      <p:sp>
        <p:nvSpPr>
          <p:cNvPr id="8" name="Plassholder for dato 6">
            <a:extLst>
              <a:ext uri="{FF2B5EF4-FFF2-40B4-BE49-F238E27FC236}">
                <a16:creationId xmlns:a16="http://schemas.microsoft.com/office/drawing/2014/main" id="{844D5B9D-147C-583F-7F76-372C46CA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062" y="343912"/>
            <a:ext cx="2743200" cy="184666"/>
          </a:xfrm>
        </p:spPr>
        <p:txBody>
          <a:bodyPr/>
          <a:lstStyle/>
          <a:p>
            <a:r>
              <a:rPr lang="nb-NO" dirty="0"/>
              <a:t>Dato</a:t>
            </a:r>
          </a:p>
        </p:txBody>
      </p:sp>
    </p:spTree>
    <p:extLst>
      <p:ext uri="{BB962C8B-B14F-4D97-AF65-F5344CB8AC3E}">
        <p14:creationId xmlns:p14="http://schemas.microsoft.com/office/powerpoint/2010/main" val="2394535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6FEB84-086A-43AB-ABA6-52775169C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9BDE34C-2F9C-3F3A-1368-12230F0B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cs typeface="Arial"/>
              </a:rPr>
              <a:t>Skole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F9A598E-4826-267B-6386-6B2812EABE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86079" y="3217039"/>
            <a:ext cx="2464904" cy="423922"/>
          </a:xfrm>
        </p:spPr>
        <p:txBody>
          <a:bodyPr/>
          <a:lstStyle/>
          <a:p>
            <a:r>
              <a:rPr lang="nb-NO"/>
              <a:t>Ingeniør/ sivilingeniør</a:t>
            </a:r>
          </a:p>
        </p:txBody>
      </p:sp>
      <p:pic>
        <p:nvPicPr>
          <p:cNvPr id="18" name="Plassholder for bilde 17">
            <a:extLst>
              <a:ext uri="{FF2B5EF4-FFF2-40B4-BE49-F238E27FC236}">
                <a16:creationId xmlns:a16="http://schemas.microsoft.com/office/drawing/2014/main" id="{3339ACD3-1E78-DE93-805B-13E18025566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7" r="14657"/>
          <a:stretch>
            <a:fillRect/>
          </a:stretch>
        </p:blipFill>
        <p:spPr>
          <a:xfrm>
            <a:off x="985837" y="3640961"/>
            <a:ext cx="2465387" cy="1960563"/>
          </a:xfrm>
          <a:custGeom>
            <a:avLst/>
            <a:gdLst>
              <a:gd name="csX0" fmla="*/ 0 w 2464905"/>
              <a:gd name="csY0" fmla="*/ 0 h 1960359"/>
              <a:gd name="csX1" fmla="*/ 2464905 w 2464905"/>
              <a:gd name="csY1" fmla="*/ 0 h 1960359"/>
              <a:gd name="csX2" fmla="*/ 2464905 w 2464905"/>
              <a:gd name="csY2" fmla="*/ 1885214 h 1960359"/>
              <a:gd name="csX3" fmla="*/ 2384224 w 2464905"/>
              <a:gd name="csY3" fmla="*/ 1960359 h 1960359"/>
              <a:gd name="csX4" fmla="*/ 80681 w 2464905"/>
              <a:gd name="csY4" fmla="*/ 1960359 h 1960359"/>
              <a:gd name="csX5" fmla="*/ 0 w 2464905"/>
              <a:gd name="csY5" fmla="*/ 1885214 h 19603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2464905" h="1960359">
                <a:moveTo>
                  <a:pt x="0" y="0"/>
                </a:moveTo>
                <a:lnTo>
                  <a:pt x="2464905" y="0"/>
                </a:lnTo>
                <a:lnTo>
                  <a:pt x="2464905" y="1885214"/>
                </a:lnTo>
                <a:cubicBezTo>
                  <a:pt x="2464905" y="1926709"/>
                  <a:pt x="2428781" y="1960359"/>
                  <a:pt x="2384224" y="1960359"/>
                </a:cubicBezTo>
                <a:lnTo>
                  <a:pt x="80681" y="1960359"/>
                </a:lnTo>
                <a:cubicBezTo>
                  <a:pt x="36124" y="1960359"/>
                  <a:pt x="0" y="1926709"/>
                  <a:pt x="0" y="1885214"/>
                </a:cubicBezTo>
                <a:close/>
              </a:path>
            </a:pathLst>
          </a:custGeom>
        </p:spPr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6924645C-4733-FBA0-6083-2BFE375845D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77621" y="3217039"/>
            <a:ext cx="2464904" cy="423922"/>
          </a:xfrm>
        </p:spPr>
        <p:txBody>
          <a:bodyPr/>
          <a:lstStyle/>
          <a:p>
            <a:r>
              <a:rPr lang="nb-NO"/>
              <a:t>Kjemi – eller miljøingeniør</a:t>
            </a:r>
          </a:p>
        </p:txBody>
      </p:sp>
      <p:pic>
        <p:nvPicPr>
          <p:cNvPr id="20" name="Plassholder for bilde 19">
            <a:extLst>
              <a:ext uri="{FF2B5EF4-FFF2-40B4-BE49-F238E27FC236}">
                <a16:creationId xmlns:a16="http://schemas.microsoft.com/office/drawing/2014/main" id="{FC02D5C5-6F3F-3B35-47B0-44347DC4A710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r="8126"/>
          <a:stretch>
            <a:fillRect/>
          </a:stretch>
        </p:blipFill>
        <p:spPr>
          <a:xfrm>
            <a:off x="3578349" y="3640962"/>
            <a:ext cx="2463800" cy="1960562"/>
          </a:xfrm>
          <a:custGeom>
            <a:avLst/>
            <a:gdLst>
              <a:gd name="csX0" fmla="*/ 0 w 2464905"/>
              <a:gd name="csY0" fmla="*/ 0 h 1960359"/>
              <a:gd name="csX1" fmla="*/ 2464905 w 2464905"/>
              <a:gd name="csY1" fmla="*/ 0 h 1960359"/>
              <a:gd name="csX2" fmla="*/ 2464905 w 2464905"/>
              <a:gd name="csY2" fmla="*/ 1885214 h 1960359"/>
              <a:gd name="csX3" fmla="*/ 2384224 w 2464905"/>
              <a:gd name="csY3" fmla="*/ 1960359 h 1960359"/>
              <a:gd name="csX4" fmla="*/ 80681 w 2464905"/>
              <a:gd name="csY4" fmla="*/ 1960359 h 1960359"/>
              <a:gd name="csX5" fmla="*/ 0 w 2464905"/>
              <a:gd name="csY5" fmla="*/ 1885214 h 19603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2464905" h="1960359">
                <a:moveTo>
                  <a:pt x="0" y="0"/>
                </a:moveTo>
                <a:lnTo>
                  <a:pt x="2464905" y="0"/>
                </a:lnTo>
                <a:lnTo>
                  <a:pt x="2464905" y="1885214"/>
                </a:lnTo>
                <a:cubicBezTo>
                  <a:pt x="2464905" y="1926709"/>
                  <a:pt x="2428781" y="1960359"/>
                  <a:pt x="2384224" y="1960359"/>
                </a:cubicBezTo>
                <a:lnTo>
                  <a:pt x="80681" y="1960359"/>
                </a:lnTo>
                <a:cubicBezTo>
                  <a:pt x="36124" y="1960359"/>
                  <a:pt x="0" y="1926709"/>
                  <a:pt x="0" y="1885214"/>
                </a:cubicBezTo>
                <a:close/>
              </a:path>
            </a:pathLst>
          </a:custGeom>
        </p:spPr>
      </p:pic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BD52B284-5757-459E-7008-3ECEA32B08E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71648" y="3217039"/>
            <a:ext cx="2464904" cy="423922"/>
          </a:xfrm>
        </p:spPr>
        <p:txBody>
          <a:bodyPr/>
          <a:lstStyle/>
          <a:p>
            <a:r>
              <a:rPr lang="nb-NO"/>
              <a:t>Biolog, hydrolog, geolog</a:t>
            </a:r>
          </a:p>
        </p:txBody>
      </p:sp>
      <p:pic>
        <p:nvPicPr>
          <p:cNvPr id="22" name="Plassholder for bilde 21">
            <a:extLst>
              <a:ext uri="{FF2B5EF4-FFF2-40B4-BE49-F238E27FC236}">
                <a16:creationId xmlns:a16="http://schemas.microsoft.com/office/drawing/2014/main" id="{B629AFA5-9074-D3F8-0288-700C0DC16782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1" r="8111"/>
          <a:stretch>
            <a:fillRect/>
          </a:stretch>
        </p:blipFill>
        <p:spPr>
          <a:xfrm>
            <a:off x="6168922" y="3640961"/>
            <a:ext cx="2463800" cy="1960563"/>
          </a:xfrm>
          <a:custGeom>
            <a:avLst/>
            <a:gdLst>
              <a:gd name="csX0" fmla="*/ 0 w 2464905"/>
              <a:gd name="csY0" fmla="*/ 0 h 1960359"/>
              <a:gd name="csX1" fmla="*/ 2464905 w 2464905"/>
              <a:gd name="csY1" fmla="*/ 0 h 1960359"/>
              <a:gd name="csX2" fmla="*/ 2464905 w 2464905"/>
              <a:gd name="csY2" fmla="*/ 1885214 h 1960359"/>
              <a:gd name="csX3" fmla="*/ 2384224 w 2464905"/>
              <a:gd name="csY3" fmla="*/ 1960359 h 1960359"/>
              <a:gd name="csX4" fmla="*/ 80681 w 2464905"/>
              <a:gd name="csY4" fmla="*/ 1960359 h 1960359"/>
              <a:gd name="csX5" fmla="*/ 0 w 2464905"/>
              <a:gd name="csY5" fmla="*/ 1885214 h 19603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2464905" h="1960359">
                <a:moveTo>
                  <a:pt x="0" y="0"/>
                </a:moveTo>
                <a:lnTo>
                  <a:pt x="2464905" y="0"/>
                </a:lnTo>
                <a:lnTo>
                  <a:pt x="2464905" y="1885214"/>
                </a:lnTo>
                <a:cubicBezTo>
                  <a:pt x="2464905" y="1926709"/>
                  <a:pt x="2428781" y="1960359"/>
                  <a:pt x="2384224" y="1960359"/>
                </a:cubicBezTo>
                <a:lnTo>
                  <a:pt x="80681" y="1960359"/>
                </a:lnTo>
                <a:cubicBezTo>
                  <a:pt x="36124" y="1960359"/>
                  <a:pt x="0" y="1926709"/>
                  <a:pt x="0" y="1885214"/>
                </a:cubicBezTo>
                <a:close/>
              </a:path>
            </a:pathLst>
          </a:custGeom>
        </p:spPr>
      </p:pic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E0E5BEC3-8483-0E99-AEE2-18D60627F42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741017" y="3217039"/>
            <a:ext cx="2464904" cy="423922"/>
          </a:xfrm>
        </p:spPr>
        <p:txBody>
          <a:bodyPr/>
          <a:lstStyle/>
          <a:p>
            <a:r>
              <a:rPr lang="nb-NO"/>
              <a:t>Data – og teknologispesialist</a:t>
            </a:r>
          </a:p>
        </p:txBody>
      </p:sp>
      <p:pic>
        <p:nvPicPr>
          <p:cNvPr id="24" name="Plassholder for bilde 23">
            <a:extLst>
              <a:ext uri="{FF2B5EF4-FFF2-40B4-BE49-F238E27FC236}">
                <a16:creationId xmlns:a16="http://schemas.microsoft.com/office/drawing/2014/main" id="{49021D93-C72D-C605-DFCA-C3B61F5FE271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3" r="14633"/>
          <a:stretch>
            <a:fillRect/>
          </a:stretch>
        </p:blipFill>
        <p:spPr>
          <a:xfrm>
            <a:off x="8740534" y="3640960"/>
            <a:ext cx="2465387" cy="1960563"/>
          </a:xfrm>
          <a:custGeom>
            <a:avLst/>
            <a:gdLst>
              <a:gd name="csX0" fmla="*/ 0 w 2464905"/>
              <a:gd name="csY0" fmla="*/ 0 h 1960359"/>
              <a:gd name="csX1" fmla="*/ 2464905 w 2464905"/>
              <a:gd name="csY1" fmla="*/ 0 h 1960359"/>
              <a:gd name="csX2" fmla="*/ 2464905 w 2464905"/>
              <a:gd name="csY2" fmla="*/ 1885214 h 1960359"/>
              <a:gd name="csX3" fmla="*/ 2384224 w 2464905"/>
              <a:gd name="csY3" fmla="*/ 1960359 h 1960359"/>
              <a:gd name="csX4" fmla="*/ 80681 w 2464905"/>
              <a:gd name="csY4" fmla="*/ 1960359 h 1960359"/>
              <a:gd name="csX5" fmla="*/ 0 w 2464905"/>
              <a:gd name="csY5" fmla="*/ 1885214 h 19603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2464905" h="1960359">
                <a:moveTo>
                  <a:pt x="0" y="0"/>
                </a:moveTo>
                <a:lnTo>
                  <a:pt x="2464905" y="0"/>
                </a:lnTo>
                <a:lnTo>
                  <a:pt x="2464905" y="1885214"/>
                </a:lnTo>
                <a:cubicBezTo>
                  <a:pt x="2464905" y="1926709"/>
                  <a:pt x="2428781" y="1960359"/>
                  <a:pt x="2384224" y="1960359"/>
                </a:cubicBezTo>
                <a:lnTo>
                  <a:pt x="80681" y="1960359"/>
                </a:lnTo>
                <a:cubicBezTo>
                  <a:pt x="36124" y="1960359"/>
                  <a:pt x="0" y="1926709"/>
                  <a:pt x="0" y="1885214"/>
                </a:cubicBezTo>
                <a:close/>
              </a:path>
            </a:pathLst>
          </a:custGeom>
        </p:spPr>
      </p:pic>
      <p:sp>
        <p:nvSpPr>
          <p:cNvPr id="16" name="Plassholder for tekst 15">
            <a:extLst>
              <a:ext uri="{FF2B5EF4-FFF2-40B4-BE49-F238E27FC236}">
                <a16:creationId xmlns:a16="http://schemas.microsoft.com/office/drawing/2014/main" id="{FBA49D04-9838-71FA-6796-9934145C084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84250" y="1761697"/>
            <a:ext cx="4340884" cy="1176603"/>
          </a:xfrm>
        </p:spPr>
        <p:txBody>
          <a:bodyPr/>
          <a:lstStyle/>
          <a:p>
            <a:pPr marL="0" indent="0">
              <a:buNone/>
            </a:pPr>
            <a:r>
              <a:rPr lang="nb-NO" sz="4000"/>
              <a:t>Bachelor / master 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0A8F351C-7E3E-2C80-65D4-8E187D8F6C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84248" y="2801051"/>
            <a:ext cx="3122443" cy="278071"/>
          </a:xfrm>
        </p:spPr>
        <p:txBody>
          <a:bodyPr/>
          <a:lstStyle/>
          <a:p>
            <a:pPr marL="0" indent="0">
              <a:buNone/>
            </a:pPr>
            <a:r>
              <a:rPr lang="nb-NO" sz="1600">
                <a:cs typeface="Arial"/>
              </a:rPr>
              <a:t>Realfag kan føre til jobber som: </a:t>
            </a:r>
          </a:p>
        </p:txBody>
      </p:sp>
      <p:sp>
        <p:nvSpPr>
          <p:cNvPr id="6" name="Plassholder for dato 6">
            <a:extLst>
              <a:ext uri="{FF2B5EF4-FFF2-40B4-BE49-F238E27FC236}">
                <a16:creationId xmlns:a16="http://schemas.microsoft.com/office/drawing/2014/main" id="{41421473-4A62-FE95-7F5B-42C24AAFDD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062" y="343912"/>
            <a:ext cx="2743200" cy="184666"/>
          </a:xfrm>
        </p:spPr>
        <p:txBody>
          <a:bodyPr/>
          <a:lstStyle/>
          <a:p>
            <a:r>
              <a:rPr lang="nb-NO" dirty="0"/>
              <a:t>Dato</a:t>
            </a:r>
          </a:p>
        </p:txBody>
      </p:sp>
    </p:spTree>
    <p:extLst>
      <p:ext uri="{BB962C8B-B14F-4D97-AF65-F5344CB8AC3E}">
        <p14:creationId xmlns:p14="http://schemas.microsoft.com/office/powerpoint/2010/main" val="564825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F331C1-C3B9-AE8E-B902-DACE0E53B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En jobb for fremtiden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BE18D8B-ADFC-96F1-B8EA-3809F70B9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cs typeface="Arial"/>
              </a:rPr>
              <a:t>Skole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B39FB0B-1424-6FD1-B82B-CBB7071FE8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b="0"/>
              <a:t>Du jobber med noe alle trenger </a:t>
            </a:r>
            <a:endParaRPr lang="nb-NO" b="0">
              <a:cs typeface="Arial"/>
            </a:endParaRPr>
          </a:p>
          <a:p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8BB364E-7C62-F4AA-99F8-036732E940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2368" y="2763838"/>
            <a:ext cx="2943225" cy="1751012"/>
          </a:xfrm>
        </p:spPr>
        <p:txBody>
          <a:bodyPr/>
          <a:lstStyle/>
          <a:p>
            <a:r>
              <a:rPr lang="nb-NO" b="0"/>
              <a:t>Du bruker teknologi og kunnskap</a:t>
            </a:r>
            <a:endParaRPr lang="nb-NO" b="0">
              <a:cs typeface="Arial"/>
            </a:endParaRPr>
          </a:p>
          <a:p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25DBC9F-38C3-7B8B-4956-FF75B0456D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45475" y="2763838"/>
            <a:ext cx="2943225" cy="1751012"/>
          </a:xfrm>
        </p:spPr>
        <p:txBody>
          <a:bodyPr/>
          <a:lstStyle/>
          <a:p>
            <a:r>
              <a:rPr lang="nb-NO" b="0"/>
              <a:t>Du kan jobbe over hele landet </a:t>
            </a:r>
            <a:endParaRPr lang="nb-NO" b="0">
              <a:cs typeface="Arial"/>
            </a:endParaRPr>
          </a:p>
          <a:p>
            <a:endParaRPr lang="nb-NO"/>
          </a:p>
        </p:txBody>
      </p:sp>
      <p:sp>
        <p:nvSpPr>
          <p:cNvPr id="6" name="Plassholder for dato 6">
            <a:extLst>
              <a:ext uri="{FF2B5EF4-FFF2-40B4-BE49-F238E27FC236}">
                <a16:creationId xmlns:a16="http://schemas.microsoft.com/office/drawing/2014/main" id="{7A6CE2FA-7759-3C80-5389-31316CEF76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062" y="343912"/>
            <a:ext cx="2743200" cy="184666"/>
          </a:xfrm>
        </p:spPr>
        <p:txBody>
          <a:bodyPr/>
          <a:lstStyle/>
          <a:p>
            <a:r>
              <a:rPr lang="nb-NO" dirty="0"/>
              <a:t>Dato</a:t>
            </a:r>
          </a:p>
        </p:txBody>
      </p:sp>
    </p:spTree>
    <p:extLst>
      <p:ext uri="{BB962C8B-B14F-4D97-AF65-F5344CB8AC3E}">
        <p14:creationId xmlns:p14="http://schemas.microsoft.com/office/powerpoint/2010/main" val="1417997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33F76E-3EA1-11DA-0435-4AF929034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9456" y="2636667"/>
            <a:ext cx="7398901" cy="1588324"/>
          </a:xfrm>
        </p:spPr>
        <p:txBody>
          <a:bodyPr/>
          <a:lstStyle/>
          <a:p>
            <a:r>
              <a:rPr lang="nb-NO">
                <a:cs typeface="Arial"/>
              </a:rPr>
              <a:t>JOBB MED VANN. </a:t>
            </a:r>
            <a:br>
              <a:rPr lang="nb-NO">
                <a:cs typeface="Arial"/>
              </a:rPr>
            </a:br>
            <a:r>
              <a:rPr lang="nb-NO">
                <a:cs typeface="Arial"/>
              </a:rPr>
              <a:t>JOBB FOR FREMTIDEN.</a:t>
            </a:r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998719D-C7AC-41D1-D2FE-100BD155A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cs typeface="Arial"/>
              </a:rPr>
              <a:t>Skole</a:t>
            </a:r>
            <a:endParaRPr lang="nb-NO"/>
          </a:p>
        </p:txBody>
      </p:sp>
      <p:sp>
        <p:nvSpPr>
          <p:cNvPr id="5" name="Plassholder for dato 6">
            <a:extLst>
              <a:ext uri="{FF2B5EF4-FFF2-40B4-BE49-F238E27FC236}">
                <a16:creationId xmlns:a16="http://schemas.microsoft.com/office/drawing/2014/main" id="{DCEA53F4-D553-6D6F-C2B0-F4D3B28193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062" y="343912"/>
            <a:ext cx="2743200" cy="184666"/>
          </a:xfrm>
        </p:spPr>
        <p:txBody>
          <a:bodyPr/>
          <a:lstStyle/>
          <a:p>
            <a:r>
              <a:rPr lang="nb-NO" dirty="0"/>
              <a:t>Dato</a:t>
            </a:r>
          </a:p>
        </p:txBody>
      </p:sp>
    </p:spTree>
    <p:extLst>
      <p:ext uri="{BB962C8B-B14F-4D97-AF65-F5344CB8AC3E}">
        <p14:creationId xmlns:p14="http://schemas.microsoft.com/office/powerpoint/2010/main" val="2595133056"/>
      </p:ext>
    </p:extLst>
  </p:cSld>
  <p:clrMapOvr>
    <a:masterClrMapping/>
  </p:clrMapOvr>
</p:sld>
</file>

<file path=ppt/theme/theme1.xml><?xml version="1.0" encoding="utf-8"?>
<a:theme xmlns:a="http://schemas.openxmlformats.org/drawingml/2006/main" name="Jobb med vann">
  <a:themeElements>
    <a:clrScheme name="Norsk Vann">
      <a:dk1>
        <a:srgbClr val="000000"/>
      </a:dk1>
      <a:lt1>
        <a:srgbClr val="FFFFFF"/>
      </a:lt1>
      <a:dk2>
        <a:srgbClr val="001316"/>
      </a:dk2>
      <a:lt2>
        <a:srgbClr val="F3FEFF"/>
      </a:lt2>
      <a:accent1>
        <a:srgbClr val="00252D"/>
      </a:accent1>
      <a:accent2>
        <a:srgbClr val="ABB1FF"/>
      </a:accent2>
      <a:accent3>
        <a:srgbClr val="C0FFA9"/>
      </a:accent3>
      <a:accent4>
        <a:srgbClr val="E1FCFF"/>
      </a:accent4>
      <a:accent5>
        <a:srgbClr val="FFFFFF"/>
      </a:accent5>
      <a:accent6>
        <a:srgbClr val="CCD3D5"/>
      </a:accent6>
      <a:hlink>
        <a:srgbClr val="001316"/>
      </a:hlink>
      <a:folHlink>
        <a:srgbClr val="001316"/>
      </a:folHlink>
    </a:clrScheme>
    <a:fontScheme name="Arial-si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Flat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>
            <a:shade val="65000"/>
          </a:schemeClr>
        </a:solidFill>
      </a:fillStyleLst>
      <a:lnStyleLst>
        <a:ln w="3175" cap="flat" cmpd="sng" algn="ctr">
          <a:solidFill>
            <a:schemeClr val="phClr">
              <a:shade val="65000"/>
            </a:schemeClr>
          </a:solidFill>
          <a:prstDash val="solid"/>
        </a:ln>
        <a:ln w="3175" cap="flat" cmpd="sng" algn="ctr">
          <a:solidFill>
            <a:schemeClr val="phClr"/>
          </a:solidFill>
          <a:prstDash val="solid"/>
        </a:ln>
        <a:ln w="0" cap="flat" cmpd="sng" algn="ctr">
          <a:noFill/>
        </a:ln>
      </a:lnStyleLst>
      <a:effectStyleLst>
        <a:effectStyle>
          <a:effectLst>
            <a:blur/>
          </a:effectLst>
        </a:effectStyle>
        <a:effectStyle>
          <a:effectLst>
            <a:blur/>
          </a:effectLst>
        </a:effectStyle>
        <a:effectStyle>
          <a:effectLst>
            <a:fillOverlay blend="darken">
              <a:solidFill>
                <a:schemeClr val="phClr">
                  <a:shade val="30000"/>
                </a:schemeClr>
              </a:solidFill>
            </a:fillOverlay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6350">
          <a:noFill/>
        </a:ln>
        <a:effectLst/>
      </a:spPr>
      <a:bodyPr wrap="square" lIns="0" tIns="0" rIns="0" bIns="0" rtlCol="0"/>
      <a:lstStyle/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dk1"/>
        </a:fontRef>
      </a:style>
    </a:txDef>
  </a:objectDefaults>
  <a:extraClrSchemeLst/>
  <a:extLst>
    <a:ext uri="{05A4C25C-085E-4340-85A3-A5531E510DB2}">
      <thm15:themeFamily xmlns:thm15="http://schemas.microsoft.com/office/thememl/2012/main" name="jobb-med-vann_presentasjonsmal.potx" id="{62416B94-7DED-4A37-9FA3-A5B202EC6E82}" vid="{A3B082F6-ADB5-40C9-BD83-E1CB6983411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Jobb med vann</Template>
  <TotalTime>0</TotalTime>
  <Words>233</Words>
  <Application>Microsoft Macintosh PowerPoint</Application>
  <PresentationFormat>Widescreen</PresentationFormat>
  <Paragraphs>58</Paragraphs>
  <Slides>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2" baseType="lpstr">
      <vt:lpstr>Aptos</vt:lpstr>
      <vt:lpstr>Arial</vt:lpstr>
      <vt:lpstr>Jobb med vann</vt:lpstr>
      <vt:lpstr>Jobb med Vann </vt:lpstr>
      <vt:lpstr>Dette må fungere</vt:lpstr>
      <vt:lpstr>PowerPoint-presentasjon</vt:lpstr>
      <vt:lpstr>Hvorfor det er et smart å jobbe med vann...</vt:lpstr>
      <vt:lpstr>Realfag og høyere utdanning</vt:lpstr>
      <vt:lpstr>Vil du utvikle løsningene?</vt:lpstr>
      <vt:lpstr>PowerPoint-presentasjon</vt:lpstr>
      <vt:lpstr>En jobb for fremtiden</vt:lpstr>
      <vt:lpstr>JOBB MED VANN.  JOBB FOR FREMTIDEN.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Martine Nicoline Gade-Jensen</dc:creator>
  <cp:lastModifiedBy>Martine Nicoline Gade-Jensen</cp:lastModifiedBy>
  <cp:revision>2</cp:revision>
  <dcterms:created xsi:type="dcterms:W3CDTF">2026-04-09T08:30:00Z</dcterms:created>
  <dcterms:modified xsi:type="dcterms:W3CDTF">2026-04-16T08:40:59Z</dcterms:modified>
</cp:coreProperties>
</file>